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168.xml"/>
  <Override ContentType="application/vnd.openxmlformats-officedocument.presentationml.notesSlide+xml" PartName="/ppt/notesSlides/notesSlide222.xml"/>
  <Override ContentType="application/vnd.openxmlformats-officedocument.presentationml.notesSlide+xml" PartName="/ppt/notesSlides/notesSlide125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117.xml"/>
  <Override ContentType="application/vnd.openxmlformats-officedocument.presentationml.notesSlide+xml" PartName="/ppt/notesSlides/notesSlide206.xml"/>
  <Override ContentType="application/vnd.openxmlformats-officedocument.presentationml.notesSlide+xml" PartName="/ppt/notesSlides/notesSlide230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133.xml"/>
  <Override ContentType="application/vnd.openxmlformats-officedocument.presentationml.notesSlide+xml" PartName="/ppt/notesSlides/notesSlide176.xml"/>
  <Override ContentType="application/vnd.openxmlformats-officedocument.presentationml.notesSlide+xml" PartName="/ppt/notesSlides/notesSlide109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96.xml"/>
  <Override ContentType="application/vnd.openxmlformats-officedocument.presentationml.notesSlide+xml" PartName="/ppt/notesSlides/notesSlide105.xml"/>
  <Override ContentType="application/vnd.openxmlformats-officedocument.presentationml.notesSlide+xml" PartName="/ppt/notesSlides/notesSlide148.xml"/>
  <Override ContentType="application/vnd.openxmlformats-officedocument.presentationml.notesSlide+xml" PartName="/ppt/notesSlides/notesSlide202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137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141.xml"/>
  <Override ContentType="application/vnd.openxmlformats-officedocument.presentationml.notesSlide+xml" PartName="/ppt/notesSlides/notesSlide153.xml"/>
  <Override ContentType="application/vnd.openxmlformats-officedocument.presentationml.notesSlide+xml" PartName="/ppt/notesSlides/notesSlide110.xml"/>
  <Override ContentType="application/vnd.openxmlformats-officedocument.presentationml.notesSlide+xml" PartName="/ppt/notesSlides/notesSlide18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29.xml"/>
  <Override ContentType="application/vnd.openxmlformats-officedocument.presentationml.notesSlide+xml" PartName="/ppt/notesSlides/notesSlide180.xml"/>
  <Override ContentType="application/vnd.openxmlformats-officedocument.presentationml.notesSlide+xml" PartName="/ppt/notesSlides/notesSlide17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0.xml"/>
  <Override ContentType="application/vnd.openxmlformats-officedocument.presentationml.notesSlide+xml" PartName="/ppt/notesSlides/notesSlide129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144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157.xml"/>
  <Override ContentType="application/vnd.openxmlformats-officedocument.presentationml.notesSlide+xml" PartName="/ppt/notesSlides/notesSlide114.xml"/>
  <Override ContentType="application/vnd.openxmlformats-officedocument.presentationml.notesSlide+xml" PartName="/ppt/notesSlides/notesSlide101.xml"/>
  <Override ContentType="application/vnd.openxmlformats-officedocument.presentationml.notesSlide+xml" PartName="/ppt/notesSlides/notesSlide95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16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87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225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24.xml"/>
  <Override ContentType="application/vnd.openxmlformats-officedocument.presentationml.notesSlide+xml" PartName="/ppt/notesSlides/notesSlide213.xml"/>
  <Override ContentType="application/vnd.openxmlformats-officedocument.presentationml.notesSlide+xml" PartName="/ppt/notesSlides/notesSlide223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177.xml"/>
  <Override ContentType="application/vnd.openxmlformats-officedocument.presentationml.notesSlide+xml" PartName="/ppt/notesSlides/notesSlide231.xml"/>
  <Override ContentType="application/vnd.openxmlformats-officedocument.presentationml.notesSlide+xml" PartName="/ppt/notesSlides/notesSlide9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1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0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06.xml"/>
  <Override ContentType="application/vnd.openxmlformats-officedocument.presentationml.notesSlide+xml" PartName="/ppt/notesSlides/notesSlide99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152.xml"/>
  <Override ContentType="application/vnd.openxmlformats-officedocument.presentationml.notesSlide+xml" PartName="/ppt/notesSlides/notesSlide195.xml"/>
  <Override ContentType="application/vnd.openxmlformats-officedocument.presentationml.notesSlide+xml" PartName="/ppt/notesSlides/notesSlide183.xml"/>
  <Override ContentType="application/vnd.openxmlformats-officedocument.presentationml.notesSlide+xml" PartName="/ppt/notesSlides/notesSlide217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118.xml"/>
  <Override ContentType="application/vnd.openxmlformats-officedocument.presentationml.notesSlide+xml" PartName="/ppt/notesSlides/notesSlide167.xml"/>
  <Override ContentType="application/vnd.openxmlformats-officedocument.presentationml.notesSlide+xml" PartName="/ppt/notesSlides/notesSlide140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9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39.xml"/>
  <Override ContentType="application/vnd.openxmlformats-officedocument.presentationml.notesSlide+xml" PartName="/ppt/notesSlides/notesSlide228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5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13.xml"/>
  <Override ContentType="application/vnd.openxmlformats-officedocument.presentationml.notesSlide+xml" PartName="/ppt/notesSlides/notesSlide199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98.xml"/>
  <Override ContentType="application/vnd.openxmlformats-officedocument.presentationml.notesSlide+xml" PartName="/ppt/notesSlides/notesSlide190.xml"/>
  <Override ContentType="application/vnd.openxmlformats-officedocument.presentationml.notesSlide+xml" PartName="/ppt/notesSlides/notesSlide218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3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73.xml"/>
  <Override ContentType="application/vnd.openxmlformats-officedocument.presentationml.notesSlide+xml" PartName="/ppt/notesSlides/notesSlide128.xml"/>
  <Override ContentType="application/vnd.openxmlformats-officedocument.presentationml.notesSlide+xml" PartName="/ppt/notesSlides/notesSlide224.xml"/>
  <Override ContentType="application/vnd.openxmlformats-officedocument.presentationml.notesSlide+xml" PartName="/ppt/notesSlides/notesSlide162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45.xml"/>
  <Override ContentType="application/vnd.openxmlformats-officedocument.presentationml.notesSlide+xml" PartName="/ppt/notesSlides/notesSlide207.xml"/>
  <Override ContentType="application/vnd.openxmlformats-officedocument.presentationml.notesSlide+xml" PartName="/ppt/notesSlides/notesSlide102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8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07.xml"/>
  <Override ContentType="application/vnd.openxmlformats-officedocument.presentationml.notesSlide+xml" PartName="/ppt/notesSlides/notesSlide186.xml"/>
  <Override ContentType="application/vnd.openxmlformats-officedocument.presentationml.notesSlide+xml" PartName="/ppt/notesSlides/notesSlide143.xml"/>
  <Override ContentType="application/vnd.openxmlformats-officedocument.presentationml.notesSlide+xml" PartName="/ppt/notesSlides/notesSlide151.xml"/>
  <Override ContentType="application/vnd.openxmlformats-officedocument.presentationml.notesSlide+xml" PartName="/ppt/notesSlides/notesSlide100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23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94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119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166.xml"/>
  <Override ContentType="application/vnd.openxmlformats-officedocument.presentationml.notesSlide+xml" PartName="/ppt/notesSlides/notesSlide182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17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135.xml"/>
  <Override ContentType="application/vnd.openxmlformats-officedocument.presentationml.notesSlide+xml" PartName="/ppt/notesSlides/notesSlide93.xml"/>
  <Override ContentType="application/vnd.openxmlformats-officedocument.presentationml.notesSlide+xml" PartName="/ppt/notesSlides/notesSlide20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123.xml"/>
  <Override ContentType="application/vnd.openxmlformats-officedocument.presentationml.notesSlide+xml" PartName="/ppt/notesSlides/notesSlide17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16.xml"/>
  <Override ContentType="application/vnd.openxmlformats-officedocument.presentationml.notesSlide+xml" PartName="/ppt/notesSlides/notesSlide227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138.xml"/>
  <Override ContentType="application/vnd.openxmlformats-officedocument.presentationml.notesSlide+xml" PartName="/ppt/notesSlides/notesSlide16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198.xml"/>
  <Override ContentType="application/vnd.openxmlformats-officedocument.presentationml.notesSlide+xml" PartName="/ppt/notesSlides/notesSlide112.xml"/>
  <Override ContentType="application/vnd.openxmlformats-officedocument.presentationml.notesSlide+xml" PartName="/ppt/notesSlides/notesSlide103.xml"/>
  <Override ContentType="application/vnd.openxmlformats-officedocument.presentationml.notesSlide+xml" PartName="/ppt/notesSlides/notesSlide97.xml"/>
  <Override ContentType="application/vnd.openxmlformats-officedocument.presentationml.notesSlide+xml" PartName="/ppt/notesSlides/notesSlide155.xml"/>
  <Override ContentType="application/vnd.openxmlformats-officedocument.presentationml.notesSlide+xml" PartName="/ppt/notesSlides/notesSlide189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46.xml"/>
  <Override ContentType="application/vnd.openxmlformats-officedocument.presentationml.notesSlide+xml" PartName="/ppt/notesSlides/notesSlide21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0.xml"/>
  <Override ContentType="application/vnd.openxmlformats-officedocument.presentationml.notesSlide+xml" PartName="/ppt/notesSlides/notesSlide20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31.xml"/>
  <Override ContentType="application/vnd.openxmlformats-officedocument.presentationml.notesSlide+xml" PartName="/ppt/notesSlides/notesSlide127.xml"/>
  <Override ContentType="application/vnd.openxmlformats-officedocument.presentationml.notesSlide+xml" PartName="/ppt/notesSlides/notesSlide191.xml"/>
  <Override ContentType="application/vnd.openxmlformats-officedocument.presentationml.notesSlide+xml" PartName="/ppt/notesSlides/notesSlide20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174.xml"/>
  <Override ContentType="application/vnd.openxmlformats-officedocument.presentationml.notesSlide+xml" PartName="/ppt/notesSlides/notesSlide212.xml"/>
  <Override ContentType="application/vnd.openxmlformats-officedocument.presentationml.notesSlide+xml" PartName="/ppt/notesSlides/notesSlide92.xml"/>
  <Override ContentType="application/vnd.openxmlformats-officedocument.presentationml.notesSlide+xml" PartName="/ppt/notesSlides/notesSlide193.xml"/>
  <Override ContentType="application/vnd.openxmlformats-officedocument.presentationml.notesSlide+xml" PartName="/ppt/notesSlides/notesSlide150.xml"/>
  <Override ContentType="application/vnd.openxmlformats-officedocument.presentationml.notesSlide+xml" PartName="/ppt/notesSlides/notesSlide142.xml"/>
  <Override ContentType="application/vnd.openxmlformats-officedocument.presentationml.notesSlide+xml" PartName="/ppt/notesSlides/notesSlide116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59.xml"/>
  <Override ContentType="application/vnd.openxmlformats-officedocument.presentationml.notesSlide+xml" PartName="/ppt/notesSlides/notesSlide185.xml"/>
  <Override ContentType="application/vnd.openxmlformats-officedocument.presentationml.notesSlide+xml" PartName="/ppt/notesSlides/notesSlide215.xml"/>
  <Override ContentType="application/vnd.openxmlformats-officedocument.presentationml.notesSlide+xml" PartName="/ppt/notesSlides/notesSlide126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69.xml"/>
  <Override ContentType="application/vnd.openxmlformats-officedocument.presentationml.notesSlide+xml" PartName="/ppt/notesSlides/notesSlide205.xml"/>
  <Override ContentType="application/vnd.openxmlformats-officedocument.presentationml.notesSlide+xml" PartName="/ppt/notesSlides/notesSlide108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60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79.xml"/>
  <Override ContentType="application/vnd.openxmlformats-officedocument.presentationml.notesSlide+xml" PartName="/ppt/notesSlides/notesSlide165.xml"/>
  <Override ContentType="application/vnd.openxmlformats-officedocument.presentationml.notesSlide+xml" PartName="/ppt/notesSlides/notesSlide122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170.xml"/>
  <Override ContentType="application/vnd.openxmlformats-officedocument.presentationml.notesSlide+xml" PartName="/ppt/notesSlides/notesSlide197.xml"/>
  <Override ContentType="application/vnd.openxmlformats-officedocument.presentationml.notesSlide+xml" PartName="/ppt/notesSlides/notesSlide221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154.xml"/>
  <Override ContentType="application/vnd.openxmlformats-officedocument.presentationml.notesSlide+xml" PartName="/ppt/notesSlides/notesSlide13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111.xml"/>
  <Override ContentType="application/vnd.openxmlformats-officedocument.presentationml.notesSlide+xml" PartName="/ppt/notesSlides/notesSlide226.xml"/>
  <Override ContentType="application/vnd.openxmlformats-officedocument.presentationml.notesSlide+xml" PartName="/ppt/notesSlides/notesSlide200.xml"/>
  <Override ContentType="application/vnd.openxmlformats-officedocument.presentationml.notesSlide+xml" PartName="/ppt/notesSlides/notesSlide181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09.xml"/>
  <Override ContentType="application/vnd.openxmlformats-officedocument.presentationml.notesSlide+xml" PartName="/ppt/notesSlides/notesSlide104.xml"/>
  <Override ContentType="application/vnd.openxmlformats-officedocument.presentationml.notesSlide+xml" PartName="/ppt/notesSlides/notesSlide1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4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2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11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132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96.xml"/>
  <Override ContentType="application/vnd.openxmlformats-officedocument.presentationml.notesSlide+xml" PartName="/ppt/notesSlides/notesSlide192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15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158.xml"/>
  <Override ContentType="application/vnd.openxmlformats-officedocument.presentationml.notesSlide+xml" PartName="/ppt/notesSlides/notesSlide175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1.xml"/>
  <Override ContentType="application/vnd.openxmlformats-officedocument.presentationml.slide+xml" PartName="/ppt/slides/slide164.xml"/>
  <Override ContentType="application/vnd.openxmlformats-officedocument.presentationml.slide+xml" PartName="/ppt/slides/slide43.xml"/>
  <Override ContentType="application/vnd.openxmlformats-officedocument.presentationml.slide+xml" PartName="/ppt/slides/slide199.xml"/>
  <Override ContentType="application/vnd.openxmlformats-officedocument.presentationml.slide+xml" PartName="/ppt/slides/slide210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202.xml"/>
  <Override ContentType="application/vnd.openxmlformats-officedocument.presentationml.slide+xml" PartName="/ppt/slides/slide105.xml"/>
  <Override ContentType="application/vnd.openxmlformats-officedocument.presentationml.slide+xml" PartName="/ppt/slides/slide148.xml"/>
  <Override ContentType="application/vnd.openxmlformats-officedocument.presentationml.slide+xml" PartName="/ppt/slides/slide172.xml"/>
  <Override ContentType="application/vnd.openxmlformats-officedocument.presentationml.slide+xml" PartName="/ppt/slides/slide19.xml"/>
  <Override ContentType="application/vnd.openxmlformats-officedocument.presentationml.slide+xml" PartName="/ppt/slides/slide5.xml"/>
  <Override ContentType="application/vnd.openxmlformats-officedocument.presentationml.slide+xml" PartName="/ppt/slides/slide51.xml"/>
  <Override ContentType="application/vnd.openxmlformats-officedocument.presentationml.slide+xml" PartName="/ppt/slides/slide113.xml"/>
  <Override ContentType="application/vnd.openxmlformats-officedocument.presentationml.slide+xml" PartName="/ppt/slides/slide94.xml"/>
  <Override ContentType="application/vnd.openxmlformats-officedocument.presentationml.slide+xml" PartName="/ppt/slides/slide156.xml"/>
  <Override ContentType="application/vnd.openxmlformats-officedocument.presentationml.slide+xml" PartName="/ppt/slides/slide217.xml"/>
  <Override ContentType="application/vnd.openxmlformats-officedocument.presentationml.slide+xml" PartName="/ppt/slides/slide71.xml"/>
  <Override ContentType="application/vnd.openxmlformats-officedocument.presentationml.slide+xml" PartName="/ppt/slides/slide179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229.xml"/>
  <Override ContentType="application/vnd.openxmlformats-officedocument.presentationml.slide+xml" PartName="/ppt/slides/slide136.xml"/>
  <Override ContentType="application/vnd.openxmlformats-officedocument.presentationml.slide+xml" PartName="/ppt/slides/slide184.xml"/>
  <Override ContentType="application/vnd.openxmlformats-officedocument.presentationml.slide+xml" PartName="/ppt/slides/slide141.xml"/>
  <Override ContentType="application/vnd.openxmlformats-officedocument.presentationml.slide+xml" PartName="/ppt/slides/slide82.xml"/>
  <Override ContentType="application/vnd.openxmlformats-officedocument.presentationml.slide+xml" PartName="/ppt/slides/slide9.xml"/>
  <Override ContentType="application/vnd.openxmlformats-officedocument.presentationml.slide+xml" PartName="/ppt/slides/slide168.xml"/>
  <Override ContentType="application/vnd.openxmlformats-officedocument.presentationml.slide+xml" PartName="/ppt/slides/slide12.xml"/>
  <Override ContentType="application/vnd.openxmlformats-officedocument.presentationml.slide+xml" PartName="/ppt/slides/slide108.xml"/>
  <Override ContentType="application/vnd.openxmlformats-officedocument.presentationml.slide+xml" PartName="/ppt/slides/slide187.xml"/>
  <Override ContentType="application/vnd.openxmlformats-officedocument.presentationml.slide+xml" PartName="/ppt/slides/slide98.xml"/>
  <Override ContentType="application/vnd.openxmlformats-officedocument.presentationml.slide+xml" PartName="/ppt/slides/slide152.xml"/>
  <Override ContentType="application/vnd.openxmlformats-officedocument.presentationml.slide+xml" PartName="/ppt/slides/slide125.xml"/>
  <Override ContentType="application/vnd.openxmlformats-officedocument.presentationml.slide+xml" PartName="/ppt/slides/slide20.xml"/>
  <Override ContentType="application/vnd.openxmlformats-officedocument.presentationml.slide+xml" PartName="/ppt/slides/slide161.xml"/>
  <Override ContentType="application/vnd.openxmlformats-officedocument.presentationml.slide+xml" PartName="/ppt/slides/slide214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206.xml"/>
  <Override ContentType="application/vnd.openxmlformats-officedocument.presentationml.slide+xml" PartName="/ppt/slides/slide55.xml"/>
  <Override ContentType="application/vnd.openxmlformats-officedocument.presentationml.slide+xml" PartName="/ppt/slides/slide195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129.xml"/>
  <Override ContentType="application/vnd.openxmlformats-officedocument.presentationml.slide+xml" PartName="/ppt/slides/slide63.xml"/>
  <Override ContentType="application/vnd.openxmlformats-officedocument.presentationml.slide+xml" PartName="/ppt/slides/slide159.xml"/>
  <Override ContentType="application/vnd.openxmlformats-officedocument.presentationml.slide+xml" PartName="/ppt/slides/slide101.xml"/>
  <Override ContentType="application/vnd.openxmlformats-officedocument.presentationml.slide+xml" PartName="/ppt/slides/slide116.xml"/>
  <Override ContentType="application/vnd.openxmlformats-officedocument.presentationml.slide+xml" PartName="/ppt/slides/slide144.xml"/>
  <Override ContentType="application/vnd.openxmlformats-officedocument.presentationml.slide+xml" PartName="/ppt/slides/slide133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176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225.xml"/>
  <Override ContentType="application/vnd.openxmlformats-officedocument.presentationml.slide+xml" PartName="/ppt/slides/slide180.xml"/>
  <Override ContentType="application/vnd.openxmlformats-officedocument.presentationml.slide+xml" PartName="/ppt/slides/slide18.xml"/>
  <Override ContentType="application/vnd.openxmlformats-officedocument.presentationml.slide+xml" PartName="/ppt/slides/slide201.xml"/>
  <Override ContentType="application/vnd.openxmlformats-officedocument.presentationml.slide+xml" PartName="/ppt/slides/slide52.xml"/>
  <Override ContentType="application/vnd.openxmlformats-officedocument.presentationml.slide+xml" PartName="/ppt/slides/slide95.xml"/>
  <Override ContentType="application/vnd.openxmlformats-officedocument.presentationml.slide+xml" PartName="/ppt/slides/slide181.xml"/>
  <Override ContentType="application/vnd.openxmlformats-officedocument.presentationml.slide+xml" PartName="/ppt/slides/slide157.xml"/>
  <Override ContentType="application/vnd.openxmlformats-officedocument.presentationml.slide+xml" PartName="/ppt/slides/slide211.xml"/>
  <Override ContentType="application/vnd.openxmlformats-officedocument.presentationml.slide+xml" PartName="/ppt/slides/slide77.xml"/>
  <Override ContentType="application/vnd.openxmlformats-officedocument.presentationml.slide+xml" PartName="/ppt/slides/slide165.xml"/>
  <Override ContentType="application/vnd.openxmlformats-officedocument.presentationml.slide+xml" PartName="/ppt/slides/slide34.xml"/>
  <Override ContentType="application/vnd.openxmlformats-officedocument.presentationml.slide+xml" PartName="/ppt/slides/slide122.xml"/>
  <Override ContentType="application/vnd.openxmlformats-officedocument.presentationml.slide+xml" PartName="/ppt/slides/slide147.xml"/>
  <Override ContentType="application/vnd.openxmlformats-officedocument.presentationml.slide+xml" PartName="/ppt/slides/slide191.xml"/>
  <Override ContentType="application/vnd.openxmlformats-officedocument.presentationml.slide+xml" PartName="/ppt/slides/slide104.xml"/>
  <Override ContentType="application/vnd.openxmlformats-officedocument.presentationml.slide+xml" PartName="/ppt/slides/slide24.xml"/>
  <Override ContentType="application/vnd.openxmlformats-officedocument.presentationml.slide+xml" PartName="/ppt/slides/slide137.xml"/>
  <Override ContentType="application/vnd.openxmlformats-officedocument.presentationml.slide+xml" PartName="/ppt/slides/slide110.xml"/>
  <Override ContentType="application/vnd.openxmlformats-officedocument.presentationml.slide+xml" PartName="/ppt/slides/slide153.xml"/>
  <Override ContentType="application/vnd.openxmlformats-officedocument.presentationml.slide+xml" PartName="/ppt/slides/slide67.xml"/>
  <Override ContentType="application/vnd.openxmlformats-officedocument.presentationml.slide+xml" PartName="/ppt/slides/slide196.xml"/>
  <Override ContentType="application/vnd.openxmlformats-officedocument.presentationml.slide+xml" PartName="/ppt/slides/slide171.xml"/>
  <Override ContentType="application/vnd.openxmlformats-officedocument.presentationml.slide+xml" PartName="/ppt/slides/slide49.xml"/>
  <Override ContentType="application/vnd.openxmlformats-officedocument.presentationml.slide+xml" PartName="/ppt/slides/slide216.xml"/>
  <Override ContentType="application/vnd.openxmlformats-officedocument.presentationml.slide+xml" PartName="/ppt/slides/slide83.xml"/>
  <Override ContentType="application/vnd.openxmlformats-officedocument.presentationml.slide+xml" PartName="/ppt/slides/slide6.xml"/>
  <Override ContentType="application/vnd.openxmlformats-officedocument.presentationml.slide+xml" PartName="/ppt/slides/slide119.xml"/>
  <Override ContentType="application/vnd.openxmlformats-officedocument.presentationml.slide+xml" PartName="/ppt/slides/slide40.xml"/>
  <Override ContentType="application/vnd.openxmlformats-officedocument.presentationml.slide+xml" PartName="/ppt/slides/slide221.xml"/>
  <Override ContentType="application/vnd.openxmlformats-officedocument.presentationml.slide+xml" PartName="/ppt/slides/slide73.xml"/>
  <Override ContentType="application/vnd.openxmlformats-officedocument.presentationml.slide+xml" PartName="/ppt/slides/slide169.xml"/>
  <Override ContentType="application/vnd.openxmlformats-officedocument.presentationml.slide+xml" PartName="/ppt/slides/slide30.xml"/>
  <Override ContentType="application/vnd.openxmlformats-officedocument.presentationml.slide+xml" PartName="/ppt/slides/slide126.xml"/>
  <Override ContentType="application/vnd.openxmlformats-officedocument.presentationml.slide+xml" PartName="/ppt/slides/slide186.xml"/>
  <Override ContentType="application/vnd.openxmlformats-officedocument.presentationml.slide+xml" PartName="/ppt/slides/slide215.xml"/>
  <Override ContentType="application/vnd.openxmlformats-officedocument.presentationml.slide+xml" PartName="/ppt/slides/slide109.xml"/>
  <Override ContentType="application/vnd.openxmlformats-officedocument.presentationml.slide+xml" PartName="/ppt/slides/slide99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222.xml"/>
  <Override ContentType="application/vnd.openxmlformats-officedocument.presentationml.slide+xml" PartName="/ppt/slides/slide205.xml"/>
  <Override ContentType="application/vnd.openxmlformats-officedocument.presentationml.slide+xml" PartName="/ppt/slides/slide160.xml"/>
  <Override ContentType="application/vnd.openxmlformats-officedocument.presentationml.slide+xml" PartName="/ppt/slides/slide232.xml"/>
  <Override ContentType="application/vnd.openxmlformats-officedocument.presentationml.slide+xml" PartName="/ppt/slides/slide100.xml"/>
  <Override ContentType="application/vnd.openxmlformats-officedocument.presentationml.slide+xml" PartName="/ppt/slides/slide90.xml"/>
  <Override ContentType="application/vnd.openxmlformats-officedocument.presentationml.slide+xml" PartName="/ppt/slides/slide143.xml"/>
  <Override ContentType="application/vnd.openxmlformats-officedocument.presentationml.slide+xml" PartName="/ppt/slides/slide132.xml"/>
  <Override ContentType="application/vnd.openxmlformats-officedocument.presentationml.slide+xml" PartName="/ppt/slides/slide62.xml"/>
  <Override ContentType="application/vnd.openxmlformats-officedocument.presentationml.slide+xml" PartName="/ppt/slides/slide175.xml"/>
  <Override ContentType="application/vnd.openxmlformats-officedocument.presentationml.slide+xml" PartName="/ppt/slides/slide1.xml"/>
  <Override ContentType="application/vnd.openxmlformats-officedocument.presentationml.slide+xml" PartName="/ppt/slides/slide192.xml"/>
  <Override ContentType="application/vnd.openxmlformats-officedocument.presentationml.slide+xml" PartName="/ppt/slides/slide45.xml"/>
  <Override ContentType="application/vnd.openxmlformats-officedocument.presentationml.slide+xml" PartName="/ppt/slides/slide226.xml"/>
  <Override ContentType="application/vnd.openxmlformats-officedocument.presentationml.slide+xml" PartName="/ppt/slides/slide28.xml"/>
  <Override ContentType="application/vnd.openxmlformats-officedocument.presentationml.slide+xml" PartName="/ppt/slides/slide209.xml"/>
  <Override ContentType="application/vnd.openxmlformats-officedocument.presentationml.slide+xml" PartName="/ppt/slides/slide200.xml"/>
  <Override ContentType="application/vnd.openxmlformats-officedocument.presentationml.slide+xml" PartName="/ppt/slides/slide88.xml"/>
  <Override ContentType="application/vnd.openxmlformats-officedocument.presentationml.slide+xml" PartName="/ppt/slides/slide158.xml"/>
  <Override ContentType="application/vnd.openxmlformats-officedocument.presentationml.slide+xml" PartName="/ppt/slides/slide115.xml"/>
  <Override ContentType="application/vnd.openxmlformats-officedocument.presentationml.slide+xml" PartName="/ppt/slides/slide3.xml"/>
  <Override ContentType="application/vnd.openxmlformats-officedocument.presentationml.slide+xml" PartName="/ppt/slides/slide182.xml"/>
  <Override ContentType="application/vnd.openxmlformats-officedocument.presentationml.slide+xml" PartName="/ppt/slides/slide17.xml"/>
  <Override ContentType="application/vnd.openxmlformats-officedocument.presentationml.slide+xml" PartName="/ppt/slides/slide138.xml"/>
  <Override ContentType="application/vnd.openxmlformats-officedocument.presentationml.slide+xml" PartName="/ppt/slides/slide25.xml"/>
  <Override ContentType="application/vnd.openxmlformats-officedocument.presentationml.slide+xml" PartName="/ppt/slides/slide174.xml"/>
  <Override ContentType="application/vnd.openxmlformats-officedocument.presentationml.slide+xml" PartName="/ppt/slides/slide190.xml"/>
  <Override ContentType="application/vnd.openxmlformats-officedocument.presentationml.slide+xml" PartName="/ppt/slides/slide227.xml"/>
  <Override ContentType="application/vnd.openxmlformats-officedocument.presentationml.slide+xml" PartName="/ppt/slides/slide33.xml"/>
  <Override ContentType="application/vnd.openxmlformats-officedocument.presentationml.slide+xml" PartName="/ppt/slides/slide219.xml"/>
  <Override ContentType="application/vnd.openxmlformats-officedocument.presentationml.slide+xml" PartName="/ppt/slides/slide68.xml"/>
  <Override ContentType="application/vnd.openxmlformats-officedocument.presentationml.slide+xml" PartName="/ppt/slides/slide170.xml"/>
  <Override ContentType="application/vnd.openxmlformats-officedocument.presentationml.slide+xml" PartName="/ppt/slides/slide204.xml"/>
  <Override ContentType="application/vnd.openxmlformats-officedocument.presentationml.slide+xml" PartName="/ppt/slides/slide84.xml"/>
  <Override ContentType="application/vnd.openxmlformats-officedocument.presentationml.slide+xml" PartName="/ppt/slides/slide107.xml"/>
  <Override ContentType="application/vnd.openxmlformats-officedocument.presentationml.slide+xml" PartName="/ppt/slides/slide37.xml"/>
  <Override ContentType="application/vnd.openxmlformats-officedocument.presentationml.slide+xml" PartName="/ppt/slides/slide123.xml"/>
  <Override ContentType="application/vnd.openxmlformats-officedocument.presentationml.slide+xml" PartName="/ppt/slides/slide220.xml"/>
  <Override ContentType="application/vnd.openxmlformats-officedocument.presentationml.slide+xml" PartName="/ppt/slides/slide166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4.xml"/>
  <Override ContentType="application/vnd.openxmlformats-officedocument.presentationml.slide+xml" PartName="/ppt/slides/slide197.xml"/>
  <Override ContentType="application/vnd.openxmlformats-officedocument.presentationml.slide+xml" PartName="/ppt/slides/slide10.xml"/>
  <Override ContentType="application/vnd.openxmlformats-officedocument.presentationml.slide+xml" PartName="/ppt/slides/slide111.xml"/>
  <Override ContentType="application/vnd.openxmlformats-officedocument.presentationml.slide+xml" PartName="/ppt/slides/slide53.xml"/>
  <Override ContentType="application/vnd.openxmlformats-officedocument.presentationml.slide+xml" PartName="/ppt/slides/slide96.xml"/>
  <Override ContentType="application/vnd.openxmlformats-officedocument.presentationml.slide+xml" PartName="/ppt/slides/slide48.xml"/>
  <Override ContentType="application/vnd.openxmlformats-officedocument.presentationml.slide+xml" PartName="/ppt/slides/slide223.xml"/>
  <Override ContentType="application/vnd.openxmlformats-officedocument.presentationml.slide+xml" PartName="/ppt/slides/slide22.xml"/>
  <Override ContentType="application/vnd.openxmlformats-officedocument.presentationml.slide+xml" PartName="/ppt/slides/slide185.xml"/>
  <Override ContentType="application/vnd.openxmlformats-officedocument.presentationml.slide+xml" PartName="/ppt/slides/slide231.xml"/>
  <Override ContentType="application/vnd.openxmlformats-officedocument.presentationml.slide+xml" PartName="/ppt/slides/slide65.xml"/>
  <Override ContentType="application/vnd.openxmlformats-officedocument.presentationml.slide+xml" PartName="/ppt/slides/slide118.xml"/>
  <Override ContentType="application/vnd.openxmlformats-officedocument.presentationml.slide+xml" PartName="/ppt/slides/slide142.xml"/>
  <Override ContentType="application/vnd.openxmlformats-officedocument.presentationml.slide+xml" PartName="/ppt/slides/slide72.xml"/>
  <Override ContentType="application/vnd.openxmlformats-officedocument.presentationml.slide+xml" PartName="/ppt/slides/slide135.xml"/>
  <Override ContentType="application/vnd.openxmlformats-officedocument.presentationml.slide+xml" PartName="/ppt/slides/slide178.xml"/>
  <Override ContentType="application/vnd.openxmlformats-officedocument.presentationml.slide+xml" PartName="/ppt/slides/slide29.xml"/>
  <Override ContentType="application/vnd.openxmlformats-officedocument.presentationml.slide+xml" PartName="/ppt/slides/slide212.xml"/>
  <Override ContentType="application/vnd.openxmlformats-officedocument.presentationml.slide+xml" PartName="/ppt/slides/slide76.xml"/>
  <Override ContentType="application/vnd.openxmlformats-officedocument.presentationml.slide+xml" PartName="/ppt/slides/slide131.xml"/>
  <Override ContentType="application/vnd.openxmlformats-officedocument.presentationml.slide+xml" PartName="/ppt/slides/slide93.xml"/>
  <Override ContentType="application/vnd.openxmlformats-officedocument.presentationml.slide+xml" PartName="/ppt/slides/slide80.xml"/>
  <Override ContentType="application/vnd.openxmlformats-officedocument.presentationml.slide+xml" PartName="/ppt/slides/slide103.xml"/>
  <Override ContentType="application/vnd.openxmlformats-officedocument.presentationml.slide+xml" PartName="/ppt/slides/slide61.xml"/>
  <Override ContentType="application/vnd.openxmlformats-officedocument.presentationml.slide+xml" PartName="/ppt/slides/slide114.xml"/>
  <Override ContentType="application/vnd.openxmlformats-officedocument.presentationml.slide+xml" PartName="/ppt/slides/slide163.xml"/>
  <Override ContentType="application/vnd.openxmlformats-officedocument.presentationml.slide+xml" PartName="/ppt/slides/slide127.xml"/>
  <Override ContentType="application/vnd.openxmlformats-officedocument.presentationml.slide+xml" PartName="/ppt/slides/slide146.xml"/>
  <Override ContentType="application/vnd.openxmlformats-officedocument.presentationml.slide+xml" PartName="/ppt/slides/slide150.xml"/>
  <Override ContentType="application/vnd.openxmlformats-officedocument.presentationml.slide+xml" PartName="/ppt/slides/slide189.xml"/>
  <Override ContentType="application/vnd.openxmlformats-officedocument.presentationml.slide+xml" PartName="/ppt/slides/slide120.xml"/>
  <Override ContentType="application/vnd.openxmlformats-officedocument.presentationml.slide+xml" PartName="/ppt/slides/slide87.xml"/>
  <Override ContentType="application/vnd.openxmlformats-officedocument.presentationml.slide+xml" PartName="/ppt/slides/slide57.xml"/>
  <Override ContentType="application/vnd.openxmlformats-officedocument.presentationml.slide+xml" PartName="/ppt/slides/slide44.xml"/>
  <Override ContentType="application/vnd.openxmlformats-officedocument.presentationml.slide+xml" PartName="/ppt/slides/slide193.xml"/>
  <Override ContentType="application/vnd.openxmlformats-officedocument.presentationml.slide+xml" PartName="/ppt/slides/slide208.xml"/>
  <Override ContentType="application/vnd.openxmlformats-officedocument.presentationml.slide+xml" PartName="/ppt/slides/slide14.xml"/>
  <Override ContentType="application/vnd.openxmlformats-officedocument.presentationml.slide+xml" PartName="/ppt/slides/slide4.xml"/>
  <Override ContentType="application/vnd.openxmlformats-officedocument.presentationml.slide+xml" PartName="/ppt/slides/slide228.xml"/>
  <Override ContentType="application/vnd.openxmlformats-officedocument.presentationml.slide+xml" PartName="/ppt/slides/slide139.xml"/>
  <Override ContentType="application/vnd.openxmlformats-officedocument.presentationml.slide+xml" PartName="/ppt/slides/slide60.xml"/>
  <Override ContentType="application/vnd.openxmlformats-officedocument.presentationml.slide+xml" PartName="/ppt/slides/slide26.xml"/>
  <Override ContentType="application/vnd.openxmlformats-officedocument.presentationml.slide+xml" PartName="/ppt/slides/slide112.xml"/>
  <Override ContentType="application/vnd.openxmlformats-officedocument.presentationml.slide+xml" PartName="/ppt/slides/slide198.xml"/>
  <Override ContentType="application/vnd.openxmlformats-officedocument.presentationml.slide+xml" PartName="/ppt/slides/slide15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42.xml"/>
  <Override ContentType="application/vnd.openxmlformats-officedocument.presentationml.slide+xml" PartName="/ppt/slides/slide50.xml"/>
  <Override ContentType="application/vnd.openxmlformats-officedocument.presentationml.slide+xml" PartName="/ppt/slides/slide218.xml"/>
  <Override ContentType="application/vnd.openxmlformats-officedocument.presentationml.slide+xml" PartName="/ppt/slides/slide130.xml"/>
  <Override ContentType="application/vnd.openxmlformats-officedocument.presentationml.slide+xml" PartName="/ppt/slides/slide173.xml"/>
  <Override ContentType="application/vnd.openxmlformats-officedocument.presentationml.slide+xml" PartName="/ppt/slides/slide16.xml"/>
  <Override ContentType="application/vnd.openxmlformats-officedocument.presentationml.slide+xml" PartName="/ppt/slides/slide97.xml"/>
  <Override ContentType="application/vnd.openxmlformats-officedocument.presentationml.slide+xml" PartName="/ppt/slides/slide140.xml"/>
  <Override ContentType="application/vnd.openxmlformats-officedocument.presentationml.slide+xml" PartName="/ppt/slides/slide11.xml"/>
  <Override ContentType="application/vnd.openxmlformats-officedocument.presentationml.slide+xml" PartName="/ppt/slides/slide183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79.xml"/>
  <Override ContentType="application/vnd.openxmlformats-officedocument.presentationml.slide+xml" PartName="/ppt/slides/slide149.xml"/>
  <Override ContentType="application/vnd.openxmlformats-officedocument.presentationml.slide+xml" PartName="/ppt/slides/slide203.xml"/>
  <Override ContentType="application/vnd.openxmlformats-officedocument.presentationml.slide+xml" PartName="/ppt/slides/slide124.xml"/>
  <Override ContentType="application/vnd.openxmlformats-officedocument.presentationml.slide+xml" PartName="/ppt/slides/slide106.xml"/>
  <Override ContentType="application/vnd.openxmlformats-officedocument.presentationml.slide+xml" PartName="/ppt/slides/slide167.xml"/>
  <Override ContentType="application/vnd.openxmlformats-officedocument.presentationml.slide+xml" PartName="/ppt/slides/slide70.xml"/>
  <Override ContentType="application/vnd.openxmlformats-officedocument.presentationml.slide+xml" PartName="/ppt/slides/slide194.xml"/>
  <Override ContentType="application/vnd.openxmlformats-officedocument.presentationml.slide+xml" PartName="/ppt/slides/slide151.xml"/>
  <Override ContentType="application/vnd.openxmlformats-officedocument.presentationml.slide+xml" PartName="/ppt/slides/slide177.xml"/>
  <Override ContentType="application/vnd.openxmlformats-officedocument.presentationml.slide+xml" PartName="/ppt/slides/slide134.xml"/>
  <Override ContentType="application/vnd.openxmlformats-officedocument.presentationml.slide+xml" PartName="/ppt/slides/slide207.xml"/>
  <Override ContentType="application/vnd.openxmlformats-officedocument.presentationml.slide+xml" PartName="/ppt/slides/slide224.xml"/>
  <Override ContentType="application/vnd.openxmlformats-officedocument.presentationml.slide+xml" PartName="/ppt/slides/slide47.xml"/>
  <Override ContentType="application/vnd.openxmlformats-officedocument.presentationml.slide+xml" PartName="/ppt/slides/slide21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117.xml"/>
  <Override ContentType="application/vnd.openxmlformats-officedocument.presentationml.slide+xml" PartName="/ppt/slides/slide145.xml"/>
  <Override ContentType="application/vnd.openxmlformats-officedocument.presentationml.slide+xml" PartName="/ppt/slides/slide188.xml"/>
  <Override ContentType="application/vnd.openxmlformats-officedocument.presentationml.slide+xml" PartName="/ppt/slides/slide162.xml"/>
  <Override ContentType="application/vnd.openxmlformats-officedocument.presentationml.slide+xml" PartName="/ppt/slides/slide32.xml"/>
  <Override ContentType="application/vnd.openxmlformats-officedocument.presentationml.slide+xml" PartName="/ppt/slides/slide75.xml"/>
  <Override ContentType="application/vnd.openxmlformats-officedocument.presentationml.slide+xml" PartName="/ppt/slides/slide213.xml"/>
  <Override ContentType="application/vnd.openxmlformats-officedocument.presentationml.slide+xml" PartName="/ppt/slides/slide58.xml"/>
  <Override ContentType="application/vnd.openxmlformats-officedocument.presentationml.slide+xml" PartName="/ppt/slides/slide15.xml"/>
  <Override ContentType="application/vnd.openxmlformats-officedocument.presentationml.slide+xml" PartName="/ppt/slides/slide230.xml"/>
  <Override ContentType="application/vnd.openxmlformats-officedocument.presentationml.slide+xml" PartName="/ppt/slides/slide128.xml"/>
  <Override ContentType="application/vnd.openxmlformats-officedocument.presentationml.slide+xml" PartName="/ppt/slides/slide92.xml"/>
  <Override ContentType="application/vnd.openxmlformats-officedocument.presentationml.slide+xml" PartName="/ppt/slides/slide10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  <p:sldId id="395" r:id="rId144"/>
    <p:sldId id="396" r:id="rId145"/>
    <p:sldId id="397" r:id="rId146"/>
    <p:sldId id="398" r:id="rId147"/>
    <p:sldId id="399" r:id="rId148"/>
    <p:sldId id="400" r:id="rId149"/>
    <p:sldId id="401" r:id="rId150"/>
    <p:sldId id="402" r:id="rId151"/>
    <p:sldId id="403" r:id="rId152"/>
    <p:sldId id="404" r:id="rId153"/>
    <p:sldId id="405" r:id="rId154"/>
    <p:sldId id="406" r:id="rId155"/>
    <p:sldId id="407" r:id="rId156"/>
    <p:sldId id="408" r:id="rId157"/>
    <p:sldId id="409" r:id="rId158"/>
    <p:sldId id="410" r:id="rId159"/>
    <p:sldId id="411" r:id="rId160"/>
    <p:sldId id="412" r:id="rId161"/>
    <p:sldId id="413" r:id="rId162"/>
    <p:sldId id="414" r:id="rId163"/>
    <p:sldId id="415" r:id="rId164"/>
    <p:sldId id="416" r:id="rId165"/>
    <p:sldId id="417" r:id="rId166"/>
    <p:sldId id="418" r:id="rId167"/>
    <p:sldId id="419" r:id="rId168"/>
    <p:sldId id="420" r:id="rId169"/>
    <p:sldId id="421" r:id="rId170"/>
    <p:sldId id="422" r:id="rId171"/>
    <p:sldId id="423" r:id="rId172"/>
    <p:sldId id="424" r:id="rId173"/>
    <p:sldId id="425" r:id="rId174"/>
    <p:sldId id="426" r:id="rId175"/>
    <p:sldId id="427" r:id="rId176"/>
    <p:sldId id="428" r:id="rId177"/>
    <p:sldId id="429" r:id="rId178"/>
    <p:sldId id="430" r:id="rId179"/>
    <p:sldId id="431" r:id="rId180"/>
    <p:sldId id="432" r:id="rId181"/>
    <p:sldId id="433" r:id="rId182"/>
    <p:sldId id="434" r:id="rId183"/>
    <p:sldId id="435" r:id="rId184"/>
    <p:sldId id="436" r:id="rId185"/>
    <p:sldId id="437" r:id="rId186"/>
    <p:sldId id="438" r:id="rId187"/>
    <p:sldId id="439" r:id="rId188"/>
    <p:sldId id="440" r:id="rId189"/>
    <p:sldId id="441" r:id="rId190"/>
    <p:sldId id="442" r:id="rId191"/>
    <p:sldId id="443" r:id="rId192"/>
    <p:sldId id="444" r:id="rId193"/>
    <p:sldId id="445" r:id="rId194"/>
    <p:sldId id="446" r:id="rId195"/>
    <p:sldId id="447" r:id="rId196"/>
    <p:sldId id="448" r:id="rId197"/>
    <p:sldId id="449" r:id="rId198"/>
    <p:sldId id="450" r:id="rId199"/>
    <p:sldId id="451" r:id="rId200"/>
    <p:sldId id="452" r:id="rId201"/>
    <p:sldId id="453" r:id="rId202"/>
    <p:sldId id="454" r:id="rId203"/>
    <p:sldId id="455" r:id="rId204"/>
    <p:sldId id="456" r:id="rId205"/>
    <p:sldId id="457" r:id="rId206"/>
    <p:sldId id="458" r:id="rId207"/>
    <p:sldId id="459" r:id="rId208"/>
    <p:sldId id="460" r:id="rId209"/>
    <p:sldId id="461" r:id="rId210"/>
    <p:sldId id="462" r:id="rId211"/>
    <p:sldId id="463" r:id="rId212"/>
    <p:sldId id="464" r:id="rId213"/>
    <p:sldId id="465" r:id="rId214"/>
    <p:sldId id="466" r:id="rId215"/>
    <p:sldId id="467" r:id="rId216"/>
    <p:sldId id="468" r:id="rId217"/>
    <p:sldId id="469" r:id="rId218"/>
    <p:sldId id="470" r:id="rId219"/>
    <p:sldId id="471" r:id="rId220"/>
    <p:sldId id="472" r:id="rId221"/>
    <p:sldId id="473" r:id="rId222"/>
    <p:sldId id="474" r:id="rId223"/>
    <p:sldId id="475" r:id="rId224"/>
    <p:sldId id="476" r:id="rId225"/>
    <p:sldId id="477" r:id="rId226"/>
    <p:sldId id="478" r:id="rId227"/>
    <p:sldId id="479" r:id="rId228"/>
    <p:sldId id="480" r:id="rId229"/>
    <p:sldId id="481" r:id="rId230"/>
    <p:sldId id="482" r:id="rId231"/>
    <p:sldId id="483" r:id="rId232"/>
    <p:sldId id="484" r:id="rId233"/>
    <p:sldId id="485" r:id="rId234"/>
    <p:sldId id="486" r:id="rId235"/>
    <p:sldId id="487" r:id="rId2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190" Type="http://schemas.openxmlformats.org/officeDocument/2006/relationships/slide" Target="slides/slide18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194" Type="http://schemas.openxmlformats.org/officeDocument/2006/relationships/slide" Target="slides/slide190.xml"/><Relationship Id="rId43" Type="http://schemas.openxmlformats.org/officeDocument/2006/relationships/slide" Target="slides/slide39.xml"/><Relationship Id="rId193" Type="http://schemas.openxmlformats.org/officeDocument/2006/relationships/slide" Target="slides/slide189.xml"/><Relationship Id="rId46" Type="http://schemas.openxmlformats.org/officeDocument/2006/relationships/slide" Target="slides/slide42.xml"/><Relationship Id="rId192" Type="http://schemas.openxmlformats.org/officeDocument/2006/relationships/slide" Target="slides/slide188.xml"/><Relationship Id="rId45" Type="http://schemas.openxmlformats.org/officeDocument/2006/relationships/slide" Target="slides/slide41.xml"/><Relationship Id="rId191" Type="http://schemas.openxmlformats.org/officeDocument/2006/relationships/slide" Target="slides/slide187.xml"/><Relationship Id="rId48" Type="http://schemas.openxmlformats.org/officeDocument/2006/relationships/slide" Target="slides/slide44.xml"/><Relationship Id="rId187" Type="http://schemas.openxmlformats.org/officeDocument/2006/relationships/slide" Target="slides/slide183.xml"/><Relationship Id="rId47" Type="http://schemas.openxmlformats.org/officeDocument/2006/relationships/slide" Target="slides/slide43.xml"/><Relationship Id="rId186" Type="http://schemas.openxmlformats.org/officeDocument/2006/relationships/slide" Target="slides/slide182.xml"/><Relationship Id="rId185" Type="http://schemas.openxmlformats.org/officeDocument/2006/relationships/slide" Target="slides/slide181.xml"/><Relationship Id="rId49" Type="http://schemas.openxmlformats.org/officeDocument/2006/relationships/slide" Target="slides/slide45.xml"/><Relationship Id="rId184" Type="http://schemas.openxmlformats.org/officeDocument/2006/relationships/slide" Target="slides/slide180.xml"/><Relationship Id="rId189" Type="http://schemas.openxmlformats.org/officeDocument/2006/relationships/slide" Target="slides/slide185.xml"/><Relationship Id="rId188" Type="http://schemas.openxmlformats.org/officeDocument/2006/relationships/slide" Target="slides/slide18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183" Type="http://schemas.openxmlformats.org/officeDocument/2006/relationships/slide" Target="slides/slide179.xml"/><Relationship Id="rId32" Type="http://schemas.openxmlformats.org/officeDocument/2006/relationships/slide" Target="slides/slide28.xml"/><Relationship Id="rId182" Type="http://schemas.openxmlformats.org/officeDocument/2006/relationships/slide" Target="slides/slide178.xml"/><Relationship Id="rId35" Type="http://schemas.openxmlformats.org/officeDocument/2006/relationships/slide" Target="slides/slide31.xml"/><Relationship Id="rId181" Type="http://schemas.openxmlformats.org/officeDocument/2006/relationships/slide" Target="slides/slide177.xml"/><Relationship Id="rId34" Type="http://schemas.openxmlformats.org/officeDocument/2006/relationships/slide" Target="slides/slide30.xml"/><Relationship Id="rId180" Type="http://schemas.openxmlformats.org/officeDocument/2006/relationships/slide" Target="slides/slide176.xml"/><Relationship Id="rId37" Type="http://schemas.openxmlformats.org/officeDocument/2006/relationships/slide" Target="slides/slide33.xml"/><Relationship Id="rId176" Type="http://schemas.openxmlformats.org/officeDocument/2006/relationships/slide" Target="slides/slide172.xml"/><Relationship Id="rId36" Type="http://schemas.openxmlformats.org/officeDocument/2006/relationships/slide" Target="slides/slide32.xml"/><Relationship Id="rId175" Type="http://schemas.openxmlformats.org/officeDocument/2006/relationships/slide" Target="slides/slide171.xml"/><Relationship Id="rId39" Type="http://schemas.openxmlformats.org/officeDocument/2006/relationships/slide" Target="slides/slide35.xml"/><Relationship Id="rId174" Type="http://schemas.openxmlformats.org/officeDocument/2006/relationships/slide" Target="slides/slide170.xml"/><Relationship Id="rId38" Type="http://schemas.openxmlformats.org/officeDocument/2006/relationships/slide" Target="slides/slide34.xml"/><Relationship Id="rId173" Type="http://schemas.openxmlformats.org/officeDocument/2006/relationships/slide" Target="slides/slide169.xml"/><Relationship Id="rId179" Type="http://schemas.openxmlformats.org/officeDocument/2006/relationships/slide" Target="slides/slide175.xml"/><Relationship Id="rId178" Type="http://schemas.openxmlformats.org/officeDocument/2006/relationships/slide" Target="slides/slide174.xml"/><Relationship Id="rId177" Type="http://schemas.openxmlformats.org/officeDocument/2006/relationships/slide" Target="slides/slide173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98" Type="http://schemas.openxmlformats.org/officeDocument/2006/relationships/slide" Target="slides/slide194.xml"/><Relationship Id="rId14" Type="http://schemas.openxmlformats.org/officeDocument/2006/relationships/slide" Target="slides/slide10.xml"/><Relationship Id="rId197" Type="http://schemas.openxmlformats.org/officeDocument/2006/relationships/slide" Target="slides/slide193.xml"/><Relationship Id="rId17" Type="http://schemas.openxmlformats.org/officeDocument/2006/relationships/slide" Target="slides/slide13.xml"/><Relationship Id="rId196" Type="http://schemas.openxmlformats.org/officeDocument/2006/relationships/slide" Target="slides/slide192.xml"/><Relationship Id="rId16" Type="http://schemas.openxmlformats.org/officeDocument/2006/relationships/slide" Target="slides/slide12.xml"/><Relationship Id="rId195" Type="http://schemas.openxmlformats.org/officeDocument/2006/relationships/slide" Target="slides/slide19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99" Type="http://schemas.openxmlformats.org/officeDocument/2006/relationships/slide" Target="slides/slide195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6" Type="http://schemas.openxmlformats.org/officeDocument/2006/relationships/slide" Target="slides/slide82.xml"/><Relationship Id="rId85" Type="http://schemas.openxmlformats.org/officeDocument/2006/relationships/slide" Target="slides/slide81.xml"/><Relationship Id="rId88" Type="http://schemas.openxmlformats.org/officeDocument/2006/relationships/slide" Target="slides/slide84.xml"/><Relationship Id="rId150" Type="http://schemas.openxmlformats.org/officeDocument/2006/relationships/slide" Target="slides/slide146.xml"/><Relationship Id="rId87" Type="http://schemas.openxmlformats.org/officeDocument/2006/relationships/slide" Target="slides/slide83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149" Type="http://schemas.openxmlformats.org/officeDocument/2006/relationships/slide" Target="slides/slide145.xml"/><Relationship Id="rId4" Type="http://schemas.openxmlformats.org/officeDocument/2006/relationships/notesMaster" Target="notesMasters/notesMaster1.xml"/><Relationship Id="rId148" Type="http://schemas.openxmlformats.org/officeDocument/2006/relationships/slide" Target="slides/slide144.xml"/><Relationship Id="rId9" Type="http://schemas.openxmlformats.org/officeDocument/2006/relationships/slide" Target="slides/slide5.xml"/><Relationship Id="rId143" Type="http://schemas.openxmlformats.org/officeDocument/2006/relationships/slide" Target="slides/slide139.xml"/><Relationship Id="rId142" Type="http://schemas.openxmlformats.org/officeDocument/2006/relationships/slide" Target="slides/slide138.xml"/><Relationship Id="rId141" Type="http://schemas.openxmlformats.org/officeDocument/2006/relationships/slide" Target="slides/slide137.xml"/><Relationship Id="rId140" Type="http://schemas.openxmlformats.org/officeDocument/2006/relationships/slide" Target="slides/slide136.xml"/><Relationship Id="rId5" Type="http://schemas.openxmlformats.org/officeDocument/2006/relationships/slide" Target="slides/slide1.xml"/><Relationship Id="rId147" Type="http://schemas.openxmlformats.org/officeDocument/2006/relationships/slide" Target="slides/slide143.xml"/><Relationship Id="rId6" Type="http://schemas.openxmlformats.org/officeDocument/2006/relationships/slide" Target="slides/slide2.xml"/><Relationship Id="rId146" Type="http://schemas.openxmlformats.org/officeDocument/2006/relationships/slide" Target="slides/slide142.xml"/><Relationship Id="rId7" Type="http://schemas.openxmlformats.org/officeDocument/2006/relationships/slide" Target="slides/slide3.xml"/><Relationship Id="rId145" Type="http://schemas.openxmlformats.org/officeDocument/2006/relationships/slide" Target="slides/slide141.xml"/><Relationship Id="rId8" Type="http://schemas.openxmlformats.org/officeDocument/2006/relationships/slide" Target="slides/slide4.xml"/><Relationship Id="rId144" Type="http://schemas.openxmlformats.org/officeDocument/2006/relationships/slide" Target="slides/slide140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139" Type="http://schemas.openxmlformats.org/officeDocument/2006/relationships/slide" Target="slides/slide135.xml"/><Relationship Id="rId138" Type="http://schemas.openxmlformats.org/officeDocument/2006/relationships/slide" Target="slides/slide134.xml"/><Relationship Id="rId137" Type="http://schemas.openxmlformats.org/officeDocument/2006/relationships/slide" Target="slides/slide133.xml"/><Relationship Id="rId132" Type="http://schemas.openxmlformats.org/officeDocument/2006/relationships/slide" Target="slides/slide128.xml"/><Relationship Id="rId131" Type="http://schemas.openxmlformats.org/officeDocument/2006/relationships/slide" Target="slides/slide127.xml"/><Relationship Id="rId130" Type="http://schemas.openxmlformats.org/officeDocument/2006/relationships/slide" Target="slides/slide126.xml"/><Relationship Id="rId136" Type="http://schemas.openxmlformats.org/officeDocument/2006/relationships/slide" Target="slides/slide132.xml"/><Relationship Id="rId135" Type="http://schemas.openxmlformats.org/officeDocument/2006/relationships/slide" Target="slides/slide131.xml"/><Relationship Id="rId134" Type="http://schemas.openxmlformats.org/officeDocument/2006/relationships/slide" Target="slides/slide130.xml"/><Relationship Id="rId133" Type="http://schemas.openxmlformats.org/officeDocument/2006/relationships/slide" Target="slides/slide129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6" Type="http://schemas.openxmlformats.org/officeDocument/2006/relationships/slide" Target="slides/slide62.xml"/><Relationship Id="rId172" Type="http://schemas.openxmlformats.org/officeDocument/2006/relationships/slide" Target="slides/slide168.xml"/><Relationship Id="rId65" Type="http://schemas.openxmlformats.org/officeDocument/2006/relationships/slide" Target="slides/slide61.xml"/><Relationship Id="rId171" Type="http://schemas.openxmlformats.org/officeDocument/2006/relationships/slide" Target="slides/slide167.xml"/><Relationship Id="rId68" Type="http://schemas.openxmlformats.org/officeDocument/2006/relationships/slide" Target="slides/slide64.xml"/><Relationship Id="rId170" Type="http://schemas.openxmlformats.org/officeDocument/2006/relationships/slide" Target="slides/slide166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165" Type="http://schemas.openxmlformats.org/officeDocument/2006/relationships/slide" Target="slides/slide161.xml"/><Relationship Id="rId69" Type="http://schemas.openxmlformats.org/officeDocument/2006/relationships/slide" Target="slides/slide65.xml"/><Relationship Id="rId164" Type="http://schemas.openxmlformats.org/officeDocument/2006/relationships/slide" Target="slides/slide160.xml"/><Relationship Id="rId163" Type="http://schemas.openxmlformats.org/officeDocument/2006/relationships/slide" Target="slides/slide159.xml"/><Relationship Id="rId162" Type="http://schemas.openxmlformats.org/officeDocument/2006/relationships/slide" Target="slides/slide158.xml"/><Relationship Id="rId169" Type="http://schemas.openxmlformats.org/officeDocument/2006/relationships/slide" Target="slides/slide165.xml"/><Relationship Id="rId168" Type="http://schemas.openxmlformats.org/officeDocument/2006/relationships/slide" Target="slides/slide164.xml"/><Relationship Id="rId167" Type="http://schemas.openxmlformats.org/officeDocument/2006/relationships/slide" Target="slides/slide163.xml"/><Relationship Id="rId166" Type="http://schemas.openxmlformats.org/officeDocument/2006/relationships/slide" Target="slides/slide162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5" Type="http://schemas.openxmlformats.org/officeDocument/2006/relationships/slide" Target="slides/slide51.xml"/><Relationship Id="rId161" Type="http://schemas.openxmlformats.org/officeDocument/2006/relationships/slide" Target="slides/slide157.xml"/><Relationship Id="rId54" Type="http://schemas.openxmlformats.org/officeDocument/2006/relationships/slide" Target="slides/slide50.xml"/><Relationship Id="rId160" Type="http://schemas.openxmlformats.org/officeDocument/2006/relationships/slide" Target="slides/slide156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159" Type="http://schemas.openxmlformats.org/officeDocument/2006/relationships/slide" Target="slides/slide155.xml"/><Relationship Id="rId59" Type="http://schemas.openxmlformats.org/officeDocument/2006/relationships/slide" Target="slides/slide55.xml"/><Relationship Id="rId154" Type="http://schemas.openxmlformats.org/officeDocument/2006/relationships/slide" Target="slides/slide150.xml"/><Relationship Id="rId58" Type="http://schemas.openxmlformats.org/officeDocument/2006/relationships/slide" Target="slides/slide54.xml"/><Relationship Id="rId153" Type="http://schemas.openxmlformats.org/officeDocument/2006/relationships/slide" Target="slides/slide149.xml"/><Relationship Id="rId152" Type="http://schemas.openxmlformats.org/officeDocument/2006/relationships/slide" Target="slides/slide148.xml"/><Relationship Id="rId151" Type="http://schemas.openxmlformats.org/officeDocument/2006/relationships/slide" Target="slides/slide147.xml"/><Relationship Id="rId158" Type="http://schemas.openxmlformats.org/officeDocument/2006/relationships/slide" Target="slides/slide154.xml"/><Relationship Id="rId157" Type="http://schemas.openxmlformats.org/officeDocument/2006/relationships/slide" Target="slides/slide153.xml"/><Relationship Id="rId156" Type="http://schemas.openxmlformats.org/officeDocument/2006/relationships/slide" Target="slides/slide152.xml"/><Relationship Id="rId155" Type="http://schemas.openxmlformats.org/officeDocument/2006/relationships/slide" Target="slides/slide151.xml"/><Relationship Id="rId107" Type="http://schemas.openxmlformats.org/officeDocument/2006/relationships/slide" Target="slides/slide103.xml"/><Relationship Id="rId228" Type="http://schemas.openxmlformats.org/officeDocument/2006/relationships/slide" Target="slides/slide224.xml"/><Relationship Id="rId106" Type="http://schemas.openxmlformats.org/officeDocument/2006/relationships/slide" Target="slides/slide102.xml"/><Relationship Id="rId227" Type="http://schemas.openxmlformats.org/officeDocument/2006/relationships/slide" Target="slides/slide223.xml"/><Relationship Id="rId105" Type="http://schemas.openxmlformats.org/officeDocument/2006/relationships/slide" Target="slides/slide101.xml"/><Relationship Id="rId226" Type="http://schemas.openxmlformats.org/officeDocument/2006/relationships/slide" Target="slides/slide222.xml"/><Relationship Id="rId104" Type="http://schemas.openxmlformats.org/officeDocument/2006/relationships/slide" Target="slides/slide100.xml"/><Relationship Id="rId225" Type="http://schemas.openxmlformats.org/officeDocument/2006/relationships/slide" Target="slides/slide221.xml"/><Relationship Id="rId109" Type="http://schemas.openxmlformats.org/officeDocument/2006/relationships/slide" Target="slides/slide105.xml"/><Relationship Id="rId108" Type="http://schemas.openxmlformats.org/officeDocument/2006/relationships/slide" Target="slides/slide104.xml"/><Relationship Id="rId229" Type="http://schemas.openxmlformats.org/officeDocument/2006/relationships/slide" Target="slides/slide225.xml"/><Relationship Id="rId220" Type="http://schemas.openxmlformats.org/officeDocument/2006/relationships/slide" Target="slides/slide216.xml"/><Relationship Id="rId103" Type="http://schemas.openxmlformats.org/officeDocument/2006/relationships/slide" Target="slides/slide99.xml"/><Relationship Id="rId224" Type="http://schemas.openxmlformats.org/officeDocument/2006/relationships/slide" Target="slides/slide220.xml"/><Relationship Id="rId102" Type="http://schemas.openxmlformats.org/officeDocument/2006/relationships/slide" Target="slides/slide98.xml"/><Relationship Id="rId223" Type="http://schemas.openxmlformats.org/officeDocument/2006/relationships/slide" Target="slides/slide219.xml"/><Relationship Id="rId101" Type="http://schemas.openxmlformats.org/officeDocument/2006/relationships/slide" Target="slides/slide97.xml"/><Relationship Id="rId222" Type="http://schemas.openxmlformats.org/officeDocument/2006/relationships/slide" Target="slides/slide218.xml"/><Relationship Id="rId100" Type="http://schemas.openxmlformats.org/officeDocument/2006/relationships/slide" Target="slides/slide96.xml"/><Relationship Id="rId221" Type="http://schemas.openxmlformats.org/officeDocument/2006/relationships/slide" Target="slides/slide217.xml"/><Relationship Id="rId217" Type="http://schemas.openxmlformats.org/officeDocument/2006/relationships/slide" Target="slides/slide213.xml"/><Relationship Id="rId216" Type="http://schemas.openxmlformats.org/officeDocument/2006/relationships/slide" Target="slides/slide212.xml"/><Relationship Id="rId215" Type="http://schemas.openxmlformats.org/officeDocument/2006/relationships/slide" Target="slides/slide211.xml"/><Relationship Id="rId214" Type="http://schemas.openxmlformats.org/officeDocument/2006/relationships/slide" Target="slides/slide210.xml"/><Relationship Id="rId219" Type="http://schemas.openxmlformats.org/officeDocument/2006/relationships/slide" Target="slides/slide215.xml"/><Relationship Id="rId218" Type="http://schemas.openxmlformats.org/officeDocument/2006/relationships/slide" Target="slides/slide214.xml"/><Relationship Id="rId213" Type="http://schemas.openxmlformats.org/officeDocument/2006/relationships/slide" Target="slides/slide209.xml"/><Relationship Id="rId212" Type="http://schemas.openxmlformats.org/officeDocument/2006/relationships/slide" Target="slides/slide208.xml"/><Relationship Id="rId211" Type="http://schemas.openxmlformats.org/officeDocument/2006/relationships/slide" Target="slides/slide207.xml"/><Relationship Id="rId210" Type="http://schemas.openxmlformats.org/officeDocument/2006/relationships/slide" Target="slides/slide206.xml"/><Relationship Id="rId129" Type="http://schemas.openxmlformats.org/officeDocument/2006/relationships/slide" Target="slides/slide125.xml"/><Relationship Id="rId128" Type="http://schemas.openxmlformats.org/officeDocument/2006/relationships/slide" Target="slides/slide124.xml"/><Relationship Id="rId127" Type="http://schemas.openxmlformats.org/officeDocument/2006/relationships/slide" Target="slides/slide123.xml"/><Relationship Id="rId126" Type="http://schemas.openxmlformats.org/officeDocument/2006/relationships/slide" Target="slides/slide122.xml"/><Relationship Id="rId121" Type="http://schemas.openxmlformats.org/officeDocument/2006/relationships/slide" Target="slides/slide117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24" Type="http://schemas.openxmlformats.org/officeDocument/2006/relationships/slide" Target="slides/slide120.xml"/><Relationship Id="rId123" Type="http://schemas.openxmlformats.org/officeDocument/2006/relationships/slide" Target="slides/slide119.xml"/><Relationship Id="rId122" Type="http://schemas.openxmlformats.org/officeDocument/2006/relationships/slide" Target="slides/slide118.xml"/><Relationship Id="rId95" Type="http://schemas.openxmlformats.org/officeDocument/2006/relationships/slide" Target="slides/slide91.xml"/><Relationship Id="rId94" Type="http://schemas.openxmlformats.org/officeDocument/2006/relationships/slide" Target="slides/slide90.xml"/><Relationship Id="rId97" Type="http://schemas.openxmlformats.org/officeDocument/2006/relationships/slide" Target="slides/slide93.xml"/><Relationship Id="rId96" Type="http://schemas.openxmlformats.org/officeDocument/2006/relationships/slide" Target="slides/slide92.xml"/><Relationship Id="rId99" Type="http://schemas.openxmlformats.org/officeDocument/2006/relationships/slide" Target="slides/slide95.xml"/><Relationship Id="rId98" Type="http://schemas.openxmlformats.org/officeDocument/2006/relationships/slide" Target="slides/slide94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118" Type="http://schemas.openxmlformats.org/officeDocument/2006/relationships/slide" Target="slides/slide114.xml"/><Relationship Id="rId117" Type="http://schemas.openxmlformats.org/officeDocument/2006/relationships/slide" Target="slides/slide113.xml"/><Relationship Id="rId116" Type="http://schemas.openxmlformats.org/officeDocument/2006/relationships/slide" Target="slides/slide112.xml"/><Relationship Id="rId115" Type="http://schemas.openxmlformats.org/officeDocument/2006/relationships/slide" Target="slides/slide111.xml"/><Relationship Id="rId236" Type="http://schemas.openxmlformats.org/officeDocument/2006/relationships/slide" Target="slides/slide232.xml"/><Relationship Id="rId119" Type="http://schemas.openxmlformats.org/officeDocument/2006/relationships/slide" Target="slides/slide115.xml"/><Relationship Id="rId110" Type="http://schemas.openxmlformats.org/officeDocument/2006/relationships/slide" Target="slides/slide106.xml"/><Relationship Id="rId231" Type="http://schemas.openxmlformats.org/officeDocument/2006/relationships/slide" Target="slides/slide227.xml"/><Relationship Id="rId230" Type="http://schemas.openxmlformats.org/officeDocument/2006/relationships/slide" Target="slides/slide226.xml"/><Relationship Id="rId114" Type="http://schemas.openxmlformats.org/officeDocument/2006/relationships/slide" Target="slides/slide110.xml"/><Relationship Id="rId235" Type="http://schemas.openxmlformats.org/officeDocument/2006/relationships/slide" Target="slides/slide231.xml"/><Relationship Id="rId113" Type="http://schemas.openxmlformats.org/officeDocument/2006/relationships/slide" Target="slides/slide109.xml"/><Relationship Id="rId234" Type="http://schemas.openxmlformats.org/officeDocument/2006/relationships/slide" Target="slides/slide230.xml"/><Relationship Id="rId112" Type="http://schemas.openxmlformats.org/officeDocument/2006/relationships/slide" Target="slides/slide108.xml"/><Relationship Id="rId233" Type="http://schemas.openxmlformats.org/officeDocument/2006/relationships/slide" Target="slides/slide229.xml"/><Relationship Id="rId111" Type="http://schemas.openxmlformats.org/officeDocument/2006/relationships/slide" Target="slides/slide107.xml"/><Relationship Id="rId232" Type="http://schemas.openxmlformats.org/officeDocument/2006/relationships/slide" Target="slides/slide228.xml"/><Relationship Id="rId206" Type="http://schemas.openxmlformats.org/officeDocument/2006/relationships/slide" Target="slides/slide202.xml"/><Relationship Id="rId205" Type="http://schemas.openxmlformats.org/officeDocument/2006/relationships/slide" Target="slides/slide201.xml"/><Relationship Id="rId204" Type="http://schemas.openxmlformats.org/officeDocument/2006/relationships/slide" Target="slides/slide200.xml"/><Relationship Id="rId203" Type="http://schemas.openxmlformats.org/officeDocument/2006/relationships/slide" Target="slides/slide199.xml"/><Relationship Id="rId209" Type="http://schemas.openxmlformats.org/officeDocument/2006/relationships/slide" Target="slides/slide205.xml"/><Relationship Id="rId208" Type="http://schemas.openxmlformats.org/officeDocument/2006/relationships/slide" Target="slides/slide204.xml"/><Relationship Id="rId207" Type="http://schemas.openxmlformats.org/officeDocument/2006/relationships/slide" Target="slides/slide203.xml"/><Relationship Id="rId202" Type="http://schemas.openxmlformats.org/officeDocument/2006/relationships/slide" Target="slides/slide198.xml"/><Relationship Id="rId201" Type="http://schemas.openxmlformats.org/officeDocument/2006/relationships/slide" Target="slides/slide197.xml"/><Relationship Id="rId200" Type="http://schemas.openxmlformats.org/officeDocument/2006/relationships/slide" Target="slides/slide19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Shape 6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Shape 6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2" name="Shape 6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8" name="Shape 6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4" name="Shape 6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Shape 6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6" name="Shape 6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2" name="Shape 6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6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Shape 6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hape 6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4" name="Shape 6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Shape 6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4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6" name="Shape 6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0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2" name="Shape 7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6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Shape 7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Shape 7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4" name="Shape 7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Shape 7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Shape 7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Shape 7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2" name="Shape 7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6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8" name="Shape 7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Shape 7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Shape 7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6" name="Shape 7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2" name="Shape 7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6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Shape 7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8" name="Shape 7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Shape 7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4" name="Shape 7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Shape 7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0" name="Shape 7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Shape 7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6" name="Shape 7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Shape 7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Shape 7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2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Shape 8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Shape 8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8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0" name="Shape 8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4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6" name="Shape 8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0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2" name="Shape 8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6" name="Shape 8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Shape 8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8" name="Shape 8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Shape 8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Shape 8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8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Shape 8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0" name="Shape 8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4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Shape 8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6" name="Shape 8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Shape 8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2" name="Shape 8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Shape 8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Shape 8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Shape 8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8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Shape 8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Shape 8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4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Shape 8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Shape 8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0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Shape 8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2" name="Shape 8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6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Shape 8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Shape 8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2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Shape 8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4" name="Shape 8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8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Shape 9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6" name="Shape 9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0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Shape 9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" name="Shape 9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6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Shape 9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8" name="Shape 9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2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Shape 9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4" name="Shape 9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8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Shape 9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0" name="Shape 9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4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6" name="Shape 9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Shape 9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2" name="Shape 9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6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Shape 9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" name="Shape 9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2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Shape 9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4" name="Shape 9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Shape 9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0" name="Shape 9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6" name="Shape 9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Shape 9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Shape 9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8" name="Shape 9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2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Shape 9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4" name="Shape 9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8" name="Shape 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Shape 9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0" name="Shape 9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4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Shape 9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6" name="Shape 9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0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Shape 10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2" name="Shape 10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6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Shape 10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Shape 10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2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Shape 10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4" name="Shape 10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8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Shape 10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Shape 10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4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Shape 10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6" name="Shape 10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hape 10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2" name="Shape 10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6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Shape 10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" name="Shape 10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2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hape 10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Shape 10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0" name="Shape 10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Shape 10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6" name="Shape 10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Shape 10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2" name="Shape 10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6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Shape 10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8" name="Shape 10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2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Shape 10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Shape 10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0" name="Shape 10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4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6" name="Shape 10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2" name="Shape 10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6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ape 10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8" name="Shape 10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2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Shape 1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4" name="Shape 1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8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Shape 1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0" name="Shape 1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4" name="Shape 1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6" name="Shape 1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2" name="Shape 1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6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Shape 1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8" name="Shape 1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2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Shape 11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4" name="Shape 1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8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Shape 1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0" name="Shape 1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4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Shape 11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6" name="Shape 1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0" name="Shape 1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2" name="Shape 1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6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8" name="Shape 1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2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4" name="Shape 1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8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Shape 11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0" name="Shape 1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4" name="Shape 1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Shape 11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6" name="Shape 1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Shape 11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2" name="Shape 1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8" name="Shape 1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2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4" name="Shape 1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Shape 1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0" name="Shape 1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6" name="Shape 1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Shape 12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2" name="Shape 1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Shape 12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8" name="Shape 1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Shape 12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4" name="Shape 1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8" name="Shape 1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Shape 12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0" name="Shape 1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4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Shape 12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6" name="Shape 1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0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Shape 12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Shape 1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6" name="Shape 1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Shape 12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8" name="Shape 1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2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Shape 12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4" name="Shape 1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Shape 12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0" name="Shape 1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4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Shape 1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Shape 12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2" name="Shape 1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6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Shape 12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8" name="Shape 1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2" name="Shape 1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" name="Shape 12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4" name="Shape 12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8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" name="Shape 12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0" name="Shape 12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4" name="Shape 1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Shape 12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6" name="Shape 12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0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Shape 13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2" name="Shape 13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6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Shape 13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8" name="Shape 1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Shape 131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4" name="Shape 13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8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Shape 13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0" name="Shape 13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4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Shape 13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6" name="Shape 13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0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Shape 13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2" name="Shape 13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6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Shape 13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8" name="Shape 13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Shape 13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4" name="Shape 13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8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Shape 13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0" name="Shape 13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4" name="Shape 1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Shape 13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6" name="Shape 13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Shape 13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2" name="Shape 13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Shape 13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8" name="Shape 13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Shape 13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4" name="Shape 13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Shape 13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0" name="Shape 13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4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Shape 13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6" name="Shape 13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0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" name="Shape 13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2" name="Shape 13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6" name="Shape 1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7" name="Shape 13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8" name="Shape 13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2" name="Shape 1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" name="Shape 14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4" name="Shape 14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8" name="Shape 1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Shape 14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0" name="Shape 14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4" name="Shape 1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" name="Shape 14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6" name="Shape 14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5" name="Shape 1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Shape 14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7" name="Shape 14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Shape 3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Shape 3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Shape 4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Shape 4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Shape 4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Shape 4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Shape 4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Shape 4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Shape 4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Shape 4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Shape 4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Shape 4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Shape 5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Shape 5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Shape 5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Shape 5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Shape 5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Shape 5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Shape 5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Shape 5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3" name="Shape 5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Shape 5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Shape 5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Shape 5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Shape 5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7" name="Shape 5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Shape 5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Shape 5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Shape 5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Shape 6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6" name="Shape 6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Shape 6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" name="Shape 6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Shape 6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0.xml"/></Relationships>
</file>

<file path=ppt/slides/_rels/slide1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1.xml"/></Relationships>
</file>

<file path=ppt/slides/_rels/slide10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2.xml"/></Relationships>
</file>

<file path=ppt/slides/_rels/slide10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3.xml"/></Relationships>
</file>

<file path=ppt/slides/_rels/slide10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4.xml"/></Relationships>
</file>

<file path=ppt/slides/_rels/slide10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5.xml"/></Relationships>
</file>

<file path=ppt/slides/_rels/slide10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6.xml"/></Relationships>
</file>

<file path=ppt/slides/_rels/slide10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7.xml"/></Relationships>
</file>

<file path=ppt/slides/_rels/slide10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8.xml"/></Relationships>
</file>

<file path=ppt/slides/_rels/slide10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9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0.xml"/></Relationships>
</file>

<file path=ppt/slides/_rels/slide1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1.xml"/></Relationships>
</file>

<file path=ppt/slides/_rels/slide1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2.xml"/></Relationships>
</file>

<file path=ppt/slides/_rels/slide1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3.xml"/></Relationships>
</file>

<file path=ppt/slides/_rels/slide1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4.xml"/></Relationships>
</file>

<file path=ppt/slides/_rels/slide1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5.xml"/></Relationships>
</file>

<file path=ppt/slides/_rels/slide1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6.xml"/></Relationships>
</file>

<file path=ppt/slides/_rels/slide1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7.xml"/></Relationships>
</file>

<file path=ppt/slides/_rels/slide1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8.xml"/></Relationships>
</file>

<file path=ppt/slides/_rels/slide1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0.xml"/></Relationships>
</file>

<file path=ppt/slides/_rels/slide1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1.xml"/></Relationships>
</file>

<file path=ppt/slides/_rels/slide1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2.xml"/></Relationships>
</file>

<file path=ppt/slides/_rels/slide1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3.xml"/></Relationships>
</file>

<file path=ppt/slides/_rels/slide1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4.xml"/></Relationships>
</file>

<file path=ppt/slides/_rels/slide1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5.xml"/></Relationships>
</file>

<file path=ppt/slides/_rels/slide1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6.xml"/></Relationships>
</file>

<file path=ppt/slides/_rels/slide1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7.xml"/></Relationships>
</file>

<file path=ppt/slides/_rels/slide1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8.xml"/></Relationships>
</file>

<file path=ppt/slides/_rels/slide1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9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0.xml"/></Relationships>
</file>

<file path=ppt/slides/_rels/slide1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1.xml"/></Relationships>
</file>

<file path=ppt/slides/_rels/slide1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2.xml"/></Relationships>
</file>

<file path=ppt/slides/_rels/slide1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3.xml"/></Relationships>
</file>

<file path=ppt/slides/_rels/slide1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4.xml"/></Relationships>
</file>

<file path=ppt/slides/_rels/slide1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5.xml"/></Relationships>
</file>

<file path=ppt/slides/_rels/slide1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6.xml"/></Relationships>
</file>

<file path=ppt/slides/_rels/slide1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7.xml"/></Relationships>
</file>

<file path=ppt/slides/_rels/slide1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8.xml"/></Relationships>
</file>

<file path=ppt/slides/_rels/slide1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9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0.xml"/></Relationships>
</file>

<file path=ppt/slides/_rels/slide1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1.xml"/></Relationships>
</file>

<file path=ppt/slides/_rels/slide1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2.xml"/></Relationships>
</file>

<file path=ppt/slides/_rels/slide1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3.xml"/></Relationships>
</file>

<file path=ppt/slides/_rels/slide1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4.xml"/></Relationships>
</file>

<file path=ppt/slides/_rels/slide1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5.xml"/></Relationships>
</file>

<file path=ppt/slides/_rels/slide1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6.xml"/></Relationships>
</file>

<file path=ppt/slides/_rels/slide1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7.xml"/></Relationships>
</file>

<file path=ppt/slides/_rels/slide1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8.xml"/></Relationships>
</file>

<file path=ppt/slides/_rels/slide1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9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0.xml"/></Relationships>
</file>

<file path=ppt/slides/_rels/slide1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1.xml"/></Relationships>
</file>

<file path=ppt/slides/_rels/slide1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2.xml"/></Relationships>
</file>

<file path=ppt/slides/_rels/slide1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3.xml"/></Relationships>
</file>

<file path=ppt/slides/_rels/slide1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4.xml"/></Relationships>
</file>

<file path=ppt/slides/_rels/slide1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5.xml"/></Relationships>
</file>

<file path=ppt/slides/_rels/slide1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6.xml"/></Relationships>
</file>

<file path=ppt/slides/_rels/slide1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7.xml"/></Relationships>
</file>

<file path=ppt/slides/_rels/slide1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8.xml"/></Relationships>
</file>

<file path=ppt/slides/_rels/slide1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9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0.xml"/></Relationships>
</file>

<file path=ppt/slides/_rels/slide1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1.xml"/></Relationships>
</file>

<file path=ppt/slides/_rels/slide1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2.xml"/></Relationships>
</file>

<file path=ppt/slides/_rels/slide1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3.xml"/></Relationships>
</file>

<file path=ppt/slides/_rels/slide1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4.xml"/></Relationships>
</file>

<file path=ppt/slides/_rels/slide1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5.xml"/></Relationships>
</file>

<file path=ppt/slides/_rels/slide1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6.xml"/></Relationships>
</file>

<file path=ppt/slides/_rels/slide1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7.xml"/></Relationships>
</file>

<file path=ppt/slides/_rels/slide1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8.xml"/></Relationships>
</file>

<file path=ppt/slides/_rels/slide1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9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0.xml"/></Relationships>
</file>

<file path=ppt/slides/_rels/slide1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1.xml"/></Relationships>
</file>

<file path=ppt/slides/_rels/slide1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2.xml"/></Relationships>
</file>

<file path=ppt/slides/_rels/slide1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3.xml"/></Relationships>
</file>

<file path=ppt/slides/_rels/slide1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4.xml"/></Relationships>
</file>

<file path=ppt/slides/_rels/slide1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5.xml"/></Relationships>
</file>

<file path=ppt/slides/_rels/slide1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6.xml"/></Relationships>
</file>

<file path=ppt/slides/_rels/slide1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7.xml"/></Relationships>
</file>

<file path=ppt/slides/_rels/slide1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8.xml"/></Relationships>
</file>

<file path=ppt/slides/_rels/slide1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9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0.xml"/></Relationships>
</file>

<file path=ppt/slides/_rels/slide1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1.xml"/></Relationships>
</file>

<file path=ppt/slides/_rels/slide1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2.xml"/></Relationships>
</file>

<file path=ppt/slides/_rels/slide1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3.xml"/></Relationships>
</file>

<file path=ppt/slides/_rels/slide1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4.xml"/></Relationships>
</file>

<file path=ppt/slides/_rels/slide1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5.xml"/></Relationships>
</file>

<file path=ppt/slides/_rels/slide1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6.xml"/></Relationships>
</file>

<file path=ppt/slides/_rels/slide1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7.xml"/></Relationships>
</file>

<file path=ppt/slides/_rels/slide1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8.xml"/></Relationships>
</file>

<file path=ppt/slides/_rels/slide1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9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1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0.xml"/></Relationships>
</file>

<file path=ppt/slides/_rels/slide1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1.xml"/></Relationships>
</file>

<file path=ppt/slides/_rels/slide1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2.xml"/></Relationships>
</file>

<file path=ppt/slides/_rels/slide1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3.xml"/></Relationships>
</file>

<file path=ppt/slides/_rels/slide1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4.xml"/></Relationships>
</file>

<file path=ppt/slides/_rels/slide1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5.xml"/></Relationships>
</file>

<file path=ppt/slides/_rels/slide1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6.xml"/></Relationships>
</file>

<file path=ppt/slides/_rels/slide1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7.xml"/></Relationships>
</file>

<file path=ppt/slides/_rels/slide1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8.xml"/></Relationships>
</file>

<file path=ppt/slides/_rels/slide1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Relationship Id="rId4" Type="http://schemas.openxmlformats.org/officeDocument/2006/relationships/image" Target="../media/image02.jpg"/><Relationship Id="rId5" Type="http://schemas.openxmlformats.org/officeDocument/2006/relationships/image" Target="../media/image01.jpg"/><Relationship Id="rId6" Type="http://schemas.openxmlformats.org/officeDocument/2006/relationships/image" Target="../media/image04.jpg"/><Relationship Id="rId7" Type="http://schemas.openxmlformats.org/officeDocument/2006/relationships/image" Target="../media/image0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0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0.xml"/></Relationships>
</file>

<file path=ppt/slides/_rels/slide20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1.xml"/></Relationships>
</file>

<file path=ppt/slides/_rels/slide20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2.xml"/></Relationships>
</file>

<file path=ppt/slides/_rels/slide20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3.xml"/></Relationships>
</file>

<file path=ppt/slides/_rels/slide20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4.xml"/></Relationships>
</file>

<file path=ppt/slides/_rels/slide20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5.xml"/></Relationships>
</file>

<file path=ppt/slides/_rels/slide20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6.xml"/></Relationships>
</file>

<file path=ppt/slides/_rels/slide20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7.xml"/></Relationships>
</file>

<file path=ppt/slides/_rels/slide20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8.xml"/></Relationships>
</file>

<file path=ppt/slides/_rels/slide20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9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0.xml"/></Relationships>
</file>

<file path=ppt/slides/_rels/slide2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1.xml"/></Relationships>
</file>

<file path=ppt/slides/_rels/slide2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2.xml"/></Relationships>
</file>

<file path=ppt/slides/_rels/slide2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3.xml"/></Relationships>
</file>

<file path=ppt/slides/_rels/slide2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4.xml"/></Relationships>
</file>

<file path=ppt/slides/_rels/slide2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5.xml"/></Relationships>
</file>

<file path=ppt/slides/_rels/slide2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6.xml"/></Relationships>
</file>

<file path=ppt/slides/_rels/slide2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7.xml"/></Relationships>
</file>

<file path=ppt/slides/_rels/slide2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8.xml"/></Relationships>
</file>

<file path=ppt/slides/_rels/slide2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9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0.xml"/></Relationships>
</file>

<file path=ppt/slides/_rels/slide2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1.xml"/></Relationships>
</file>

<file path=ppt/slides/_rels/slide2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2.xml"/></Relationships>
</file>

<file path=ppt/slides/_rels/slide2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3.xml"/></Relationships>
</file>

<file path=ppt/slides/_rels/slide2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4.xml"/></Relationships>
</file>

<file path=ppt/slides/_rels/slide2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5.xml"/></Relationships>
</file>

<file path=ppt/slides/_rels/slide2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6.xml"/></Relationships>
</file>

<file path=ppt/slides/_rels/slide2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7.xml"/></Relationships>
</file>

<file path=ppt/slides/_rels/slide2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8.xml"/></Relationships>
</file>

<file path=ppt/slides/_rels/slide2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0.xml"/></Relationships>
</file>

<file path=ppt/slides/_rels/slide2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1.xml"/><Relationship Id="rId3" Type="http://schemas.openxmlformats.org/officeDocument/2006/relationships/image" Target="../media/image00.jpg"/><Relationship Id="rId4" Type="http://schemas.openxmlformats.org/officeDocument/2006/relationships/image" Target="../media/image02.jpg"/><Relationship Id="rId5" Type="http://schemas.openxmlformats.org/officeDocument/2006/relationships/image" Target="../media/image01.jpg"/><Relationship Id="rId6" Type="http://schemas.openxmlformats.org/officeDocument/2006/relationships/image" Target="../media/image04.jpg"/><Relationship Id="rId7" Type="http://schemas.openxmlformats.org/officeDocument/2006/relationships/image" Target="../media/image03.png"/></Relationships>
</file>

<file path=ppt/slides/_rels/slide2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2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Relationship Id="rId3" Type="http://schemas.openxmlformats.org/officeDocument/2006/relationships/hyperlink" Target="https://en.wikipedia.org/wiki/Life_expectancy" TargetMode="External"/><Relationship Id="rId4" Type="http://schemas.openxmlformats.org/officeDocument/2006/relationships/hyperlink" Target="https://en.wikipedia.org/wiki/Awareness" TargetMode="Externa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1.xml"/><Relationship Id="rId3" Type="http://schemas.openxmlformats.org/officeDocument/2006/relationships/hyperlink" Target="https://en.wikipedia.org/wiki/Life_expectancy" TargetMode="External"/><Relationship Id="rId4" Type="http://schemas.openxmlformats.org/officeDocument/2006/relationships/hyperlink" Target="https://en.wikipedia.org/wiki/Awareness" TargetMode="External"/></Relationships>
</file>

<file path=ppt/slides/_rels/slide9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3.xml"/></Relationships>
</file>

<file path=ppt/slides/_rels/slide9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4.xml"/></Relationships>
</file>

<file path=ppt/slides/_rels/slide9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5.xml"/></Relationships>
</file>

<file path=ppt/slides/_rels/slide9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6.xml"/></Relationships>
</file>

<file path=ppt/slides/_rels/slide9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7.xml"/></Relationships>
</file>

<file path=ppt/slides/_rels/slide9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8.xml"/></Relationships>
</file>

<file path=ppt/slides/_rels/slide9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Cameron Hall Quiz Night</a:t>
            </a:r>
            <a:br>
              <a:rPr lang="en"/>
            </a:br>
            <a:r>
              <a:rPr lang="en"/>
              <a:t>2016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is a “tandoor”?</a:t>
            </a:r>
          </a:p>
        </p:txBody>
      </p:sp>
    </p:spTree>
  </p:cSld>
  <p:clrMapOvr>
    <a:masterClrMapping/>
  </p:clrMapOvr>
  <p:transition spd="slow"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633" name="Shape 633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do you beat Minecraft?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7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639" name="Shape 63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created Undertale?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 </a:t>
            </a:r>
            <a:r>
              <a:rPr lang="en" sz="3600">
                <a:solidFill>
                  <a:schemeClr val="dk1"/>
                </a:solidFill>
              </a:rPr>
              <a:t>What is the true name of the child adopted by Asgore and Toriel?</a:t>
            </a:r>
          </a:p>
        </p:txBody>
      </p:sp>
    </p:spTree>
  </p:cSld>
  <p:clrMapOvr>
    <a:masterClrMapping/>
  </p:clrMapOvr>
  <p:transition spd="slow"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645" name="Shape 64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What’s the name of the blacksmith in Dark Souls, and also Dark Souls 3?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moot doing now that he has left 4chan?</a:t>
            </a:r>
          </a:p>
        </p:txBody>
      </p:sp>
    </p:spTree>
  </p:cSld>
  <p:clrMapOvr>
    <a:masterClrMapping/>
  </p:clrMapOvr>
  <p:transition spd="slow"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hape 6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657" name="Shape 65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is the most recent Fire Emblem character released for Smash Bros Wii U?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original Sims game, what cheat code would give you $1000?</a:t>
            </a:r>
          </a:p>
        </p:txBody>
      </p:sp>
    </p:spTree>
  </p:cSld>
  <p:clrMapOvr>
    <a:masterClrMapping/>
  </p:clrMapOvr>
  <p:transition spd="slow">
    <p:fade/>
  </p:transition>
</p:sld>
</file>

<file path=ppt/slides/slide1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coined the term “meme”?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3" name="Shape 6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4</a:t>
            </a:r>
          </a:p>
        </p:txBody>
      </p:sp>
      <p:sp>
        <p:nvSpPr>
          <p:cNvPr id="675" name="Shape 675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Theatre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9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When and where is a pantomime traditionally performed?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Christmas, England</a:t>
            </a:r>
          </a:p>
        </p:txBody>
      </p:sp>
    </p:spTree>
  </p:cSld>
  <p:clrMapOvr>
    <a:masterClrMapping/>
  </p:clrMapOvr>
  <p:transition spd="slow">
    <p:fade/>
  </p:transition>
</p:sld>
</file>

<file path=ppt/slides/slide1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Shape 6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687" name="Shape 68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From the audience’s perspective, which direction is stage left?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Right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is the currency of Switzerland</a:t>
            </a:r>
          </a:p>
        </p:txBody>
      </p:sp>
    </p:spTree>
  </p:cSld>
  <p:clrMapOvr>
    <a:masterClrMapping/>
  </p:clrMapOvr>
  <p:transition spd="slow">
    <p:fade/>
  </p:transition>
</p:sld>
</file>

<file path=ppt/slides/slide1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693" name="Shape 69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Shakespeare play is the character Ophelia from?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Hamlet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7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Shape 6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Which play holds the record for the longest continuous run?</a:t>
            </a:r>
            <a:br>
              <a:rPr lang="en" sz="3600"/>
            </a:br>
            <a:r>
              <a:rPr lang="en" sz="3600">
                <a:solidFill>
                  <a:srgbClr val="FF0000"/>
                </a:solidFill>
              </a:rPr>
              <a:t>The Mousetrap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 </a:t>
            </a:r>
            <a:r>
              <a:rPr lang="en" sz="3600"/>
              <a:t>What years did the run begin and end?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1952 - ongoing</a:t>
            </a:r>
          </a:p>
        </p:txBody>
      </p:sp>
    </p:spTree>
  </p:cSld>
  <p:clrMapOvr>
    <a:masterClrMapping/>
  </p:clrMapOvr>
  <p:transition spd="slow">
    <p:fade/>
  </p:transition>
</p:sld>
</file>

<file path=ppt/slides/slide1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3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Les Mis, what is Jean Valjean’s prisoner number?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24601</a:t>
            </a:r>
          </a:p>
        </p:txBody>
      </p:sp>
    </p:spTree>
  </p:cSld>
  <p:clrMapOvr>
    <a:masterClrMapping/>
  </p:clrMapOvr>
  <p:transition spd="slow">
    <p:fade/>
  </p:transition>
</p:sld>
</file>

<file path=ppt/slides/slide1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9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Shape 7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711" name="Shape 71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Hamilton musical, what will King George send to remind you of his love?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A fully armed battalion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Shape 7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717" name="Shape 71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a cyclorama?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Large piece of white fabric covering the back of the stage</a:t>
            </a:r>
            <a:br>
              <a:rPr lang="en" sz="3600">
                <a:solidFill>
                  <a:srgbClr val="FF0000"/>
                </a:solidFill>
              </a:rPr>
            </a:br>
          </a:p>
        </p:txBody>
      </p:sp>
    </p:spTree>
  </p:cSld>
  <p:clrMapOvr>
    <a:masterClrMapping/>
  </p:clrMapOvr>
  <p:transition spd="slow">
    <p:fade/>
  </p:transition>
</p:sld>
</file>

<file path=ppt/slides/slide1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Shape 7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Wicked, why is Elphaba’s skin green?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The green elixir her parents drank</a:t>
            </a:r>
          </a:p>
        </p:txBody>
      </p:sp>
    </p:spTree>
  </p:cSld>
  <p:clrMapOvr>
    <a:masterClrMapping/>
  </p:clrMapOvr>
  <p:transition spd="slow">
    <p:fade/>
  </p:transition>
</p:sld>
</file>

<file path=ppt/slides/slide1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729" name="Shape 72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musical did comedian Tim Minchin write?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Matilda</a:t>
            </a:r>
          </a:p>
        </p:txBody>
      </p:sp>
    </p:spTree>
  </p:cSld>
  <p:clrMapOvr>
    <a:masterClrMapping/>
  </p:clrMapOvr>
  <p:transition spd="slow">
    <p:fade/>
  </p:transition>
</p:sld>
</file>

<file path=ppt/slides/slide1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3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Shape 7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735" name="Shape 73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Phantom of the Opera, what is the Phantom’s name?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Erik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9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7</a:t>
            </a:r>
          </a:p>
        </p:txBody>
      </p:sp>
      <p:sp>
        <p:nvSpPr>
          <p:cNvPr id="741" name="Shape 74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Music</a:t>
            </a:r>
            <a:br>
              <a:rPr lang="en"/>
            </a:br>
            <a:r>
              <a:rPr lang="en"/>
              <a:t>Prepare your ears.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Shape 7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747" name="Shape 74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In which U.S. state would you find Mt. Rushmore?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0000FF"/>
                </a:solidFill>
              </a:rPr>
              <a:t>Bonus Point!</a:t>
            </a:r>
            <a:r>
              <a:rPr lang="en" sz="3600">
                <a:solidFill>
                  <a:srgbClr val="FF0000"/>
                </a:solidFill>
              </a:rPr>
              <a:t> </a:t>
            </a:r>
            <a:r>
              <a:rPr lang="en" sz="3600"/>
              <a:t>Whose faces are on Mt. Rushmore?</a:t>
            </a:r>
          </a:p>
        </p:txBody>
      </p:sp>
    </p:spTree>
  </p:cSld>
  <p:clrMapOvr>
    <a:masterClrMapping/>
  </p:clrMapOvr>
  <p:transition spd="slow">
    <p:fade/>
  </p:transition>
</p:sld>
</file>

<file path=ppt/slides/slide1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759" name="Shape 75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3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765" name="Shape 76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9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Shape 7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771" name="Shape 77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Shape 7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777" name="Shape 77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Soundtrack Music:</a:t>
            </a:r>
            <a:br>
              <a:rPr lang="en" sz="3600"/>
            </a:br>
            <a:r>
              <a:rPr lang="en" sz="3600"/>
              <a:t>Name The Game/Movie AND the Series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Shape 7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783" name="Shape 78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789" name="Shape 78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3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795" name="Shape 79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Shape 8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801" name="Shape 801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5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Shape 8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BONUS QUESTION!</a:t>
            </a:r>
          </a:p>
        </p:txBody>
      </p:sp>
      <p:sp>
        <p:nvSpPr>
          <p:cNvPr id="807" name="Shape 80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Name the song and the 3 things it had been used in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does the musical term </a:t>
            </a:r>
            <a:r>
              <a:rPr i="1" lang="en" sz="3600"/>
              <a:t>ritenuto</a:t>
            </a:r>
            <a:r>
              <a:rPr lang="en" sz="3600"/>
              <a:t> mean?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Shape 812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5</a:t>
            </a:r>
          </a:p>
        </p:txBody>
      </p:sp>
      <p:sp>
        <p:nvSpPr>
          <p:cNvPr id="813" name="Shape 813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Tabletop Games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7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Shape 8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819" name="Shape 81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SzPct val="45833"/>
              <a:buNone/>
            </a:pPr>
            <a:r>
              <a:rPr lang="en" sz="2400">
                <a:solidFill>
                  <a:schemeClr val="dk1"/>
                </a:solidFill>
              </a:rPr>
              <a:t>In the popular roleplaying game Maid, there is a table for generating your starting weapon. Which of these is NOT a weapon that table?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SzPct val="100000"/>
              <a:buAutoNum type="alphaLcPeriod"/>
            </a:pPr>
            <a:r>
              <a:rPr lang="en" sz="2400">
                <a:solidFill>
                  <a:srgbClr val="FF0000"/>
                </a:solidFill>
              </a:rPr>
              <a:t>Fan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Book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Mop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Frying Pan</a:t>
            </a:r>
          </a:p>
          <a:p>
            <a:pPr lvl="0" rtl="0">
              <a:spcBef>
                <a:spcPts val="0"/>
              </a:spcBef>
              <a:buNone/>
            </a:pP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3" name="Shape 8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" name="Shape 8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825" name="Shape 825"/>
          <p:cNvSpPr txBox="1"/>
          <p:nvPr/>
        </p:nvSpPr>
        <p:spPr>
          <a:xfrm>
            <a:off x="585450" y="1118625"/>
            <a:ext cx="73029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13th Age, what is the name of the wizard city of wonders, home of the Archmage?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Horizon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Shape 8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831" name="Shape 83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Sushi Go, how many point will you get for having 2 Sashimi cards?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None, you need 3 sashimi cards to get 10 points</a:t>
            </a:r>
          </a:p>
        </p:txBody>
      </p:sp>
    </p:spTree>
  </p:cSld>
  <p:clrMapOvr>
    <a:masterClrMapping/>
  </p:clrMapOvr>
  <p:transition spd="slow">
    <p:fade/>
  </p:transition>
</p:sld>
</file>

<file path=ppt/slides/slide1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5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Shape 8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837" name="Shape 83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stat unique to Adeptus Evangelion is affected by contact with an A.T. Field or an Angel?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Ego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843" name="Shape 84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Dead of Winter, who is Sparky and what is his power?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The dog, takes wounds instead of bites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Shape 8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849" name="Shape 849"/>
          <p:cNvSpPr txBox="1"/>
          <p:nvPr/>
        </p:nvSpPr>
        <p:spPr>
          <a:xfrm>
            <a:off x="585450" y="1118625"/>
            <a:ext cx="81012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In what fictional kingdom is Legend of the Five Rings set?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0000"/>
                </a:solidFill>
              </a:rPr>
              <a:t>Rokugan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Bonus Point! </a:t>
            </a:r>
            <a:r>
              <a:rPr lang="en" sz="3000">
                <a:solidFill>
                  <a:schemeClr val="dk1"/>
                </a:solidFill>
              </a:rPr>
              <a:t>How many Kami initially landed in the mortal realm?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8 (Fu Leng landed in Jigoku and Ryoshun landed in Meido)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855" name="Shape 85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Oath of the Gatewatch expansion for Magic the Gathering, what is the new basic land called?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Wastes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861" name="Shape 86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much is Income Tax in Monopoly?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$200 or 10% of total cash</a:t>
            </a:r>
          </a:p>
        </p:txBody>
      </p:sp>
    </p:spTree>
  </p:cSld>
  <p:clrMapOvr>
    <a:masterClrMapping/>
  </p:clrMapOvr>
  <p:transition spd="slow">
    <p:fade/>
  </p:transition>
</p:sld>
</file>

<file path=ppt/slides/slide1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5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Shape 8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867" name="Shape 86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Warhammer 40k, what do Orks use as currency?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Teef (Teeth)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585450" y="9662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is the capital of Mali?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Shape 8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873" name="Shape 873"/>
          <p:cNvSpPr txBox="1"/>
          <p:nvPr/>
        </p:nvSpPr>
        <p:spPr>
          <a:xfrm>
            <a:off x="693200" y="106337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Dungeons and Dragons 5th Edition, what do rogues require in order to apply sneak attack damage?</a:t>
            </a:r>
            <a:br>
              <a:rPr lang="en" sz="3600"/>
            </a:br>
            <a:r>
              <a:rPr lang="en" sz="3600">
                <a:solidFill>
                  <a:srgbClr val="FF0000"/>
                </a:solidFill>
              </a:rPr>
              <a:t>Advantage on the attack or an ally within 5 feet of the target</a:t>
            </a:r>
          </a:p>
        </p:txBody>
      </p:sp>
    </p:spTree>
  </p:cSld>
  <p:clrMapOvr>
    <a:masterClrMapping/>
  </p:clrMapOvr>
  <p:transition spd="slow">
    <p:fade/>
  </p:transition>
</p:sld>
</file>

<file path=ppt/slides/slide1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7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Shape 878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6</a:t>
            </a:r>
          </a:p>
        </p:txBody>
      </p:sp>
      <p:sp>
        <p:nvSpPr>
          <p:cNvPr id="879" name="Shape 87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Video Games and Internet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3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Shape 8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885" name="Shape 88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League of Legends, what are the three items that make up the Trinity Force?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Zeal, Phage and Sheen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9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Shape 8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891" name="Shape 89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Dota 2, what are the names of the two opposing teams?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Dire and Radiant</a:t>
            </a:r>
          </a:p>
        </p:txBody>
      </p:sp>
    </p:spTree>
  </p:cSld>
  <p:clrMapOvr>
    <a:masterClrMapping/>
  </p:clrMapOvr>
  <p:transition spd="slow">
    <p:fade/>
  </p:transition>
</p:sld>
</file>

<file path=ppt/slides/slide1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Shape 8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897" name="Shape 89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does SCP stand for?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Secure, Contain, Protect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Shape 9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903" name="Shape 90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do you beat Minecraft?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Defeat the Ender Dragon</a:t>
            </a:r>
          </a:p>
        </p:txBody>
      </p:sp>
    </p:spTree>
  </p:cSld>
  <p:clrMapOvr>
    <a:masterClrMapping/>
  </p:clrMapOvr>
  <p:transition spd="slow">
    <p:fade/>
  </p:transition>
</p:sld>
</file>

<file path=ppt/slides/slide1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Shape 9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909" name="Shape 90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created Undertale?</a:t>
            </a:r>
            <a:br>
              <a:rPr lang="en" sz="3600"/>
            </a:br>
            <a:r>
              <a:rPr lang="en" sz="3600">
                <a:solidFill>
                  <a:srgbClr val="FF0000"/>
                </a:solidFill>
              </a:rPr>
              <a:t>Toby Fox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 </a:t>
            </a:r>
            <a:r>
              <a:rPr lang="en" sz="3600">
                <a:solidFill>
                  <a:schemeClr val="dk1"/>
                </a:solidFill>
              </a:rPr>
              <a:t>What is the true name of the child adopted by Asgore and Toriel?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Chara</a:t>
            </a:r>
          </a:p>
        </p:txBody>
      </p:sp>
    </p:spTree>
  </p:cSld>
  <p:clrMapOvr>
    <a:masterClrMapping/>
  </p:clrMapOvr>
  <p:transition spd="slow">
    <p:fade/>
  </p:transition>
</p:sld>
</file>

<file path=ppt/slides/slide1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3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Shape 9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915" name="Shape 91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What’s the name of the blacksmith in Dark Souls, and also Dark Souls 3?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Andre (of Astora)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Shape 9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921" name="Shape 92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moot doing now that he has left 4chan?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Working at Google</a:t>
            </a:r>
          </a:p>
        </p:txBody>
      </p:sp>
    </p:spTree>
  </p:cSld>
  <p:clrMapOvr>
    <a:masterClrMapping/>
  </p:clrMapOvr>
  <p:transition spd="slow">
    <p:fade/>
  </p:transition>
</p:sld>
</file>

<file path=ppt/slides/slide1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5" name="Shape 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Shape 9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927" name="Shape 92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is the most recent Fire Emblem character released for Smash Bros Wii U?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Corrin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How many chambers are in the human heart?</a:t>
            </a:r>
          </a:p>
        </p:txBody>
      </p:sp>
    </p:spTree>
  </p:cSld>
  <p:clrMapOvr>
    <a:masterClrMapping/>
  </p:clrMapOvr>
  <p:transition spd="slow">
    <p:fade/>
  </p:transition>
</p:sld>
</file>

<file path=ppt/slides/slide1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Shape 9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933" name="Shape 93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original Sims game, what cheat code would give you $1000?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Rosebud</a:t>
            </a:r>
          </a:p>
        </p:txBody>
      </p:sp>
    </p:spTree>
  </p:cSld>
  <p:clrMapOvr>
    <a:masterClrMapping/>
  </p:clrMapOvr>
  <p:transition spd="slow">
    <p:fade/>
  </p:transition>
</p:sld>
</file>

<file path=ppt/slides/slide1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7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Shape 9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939" name="Shape 93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coined the term “meme”?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Richard Dawkins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Shape 944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8</a:t>
            </a:r>
          </a:p>
        </p:txBody>
      </p:sp>
      <p:sp>
        <p:nvSpPr>
          <p:cNvPr id="945" name="Shape 945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Computers, Programming</a:t>
            </a:r>
            <a:br>
              <a:rPr lang="en"/>
            </a:br>
            <a:r>
              <a:rPr lang="en"/>
              <a:t>and Technology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Shape 9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951" name="Shape 951"/>
          <p:cNvSpPr txBox="1"/>
          <p:nvPr/>
        </p:nvSpPr>
        <p:spPr>
          <a:xfrm>
            <a:off x="593150" y="1095550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colour given by the hexadecimal code #FF0000?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5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Shape 9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957" name="Shape 95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does MASER stand for?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 </a:t>
            </a:r>
            <a:r>
              <a:rPr lang="en" sz="3600"/>
              <a:t>What are masers commonly used for?</a:t>
            </a:r>
          </a:p>
        </p:txBody>
      </p:sp>
    </p:spTree>
  </p:cSld>
  <p:clrMapOvr>
    <a:masterClrMapping/>
  </p:clrMapOvr>
  <p:transition spd="slow">
    <p:fade/>
  </p:transition>
</p:sld>
</file>

<file path=ppt/slides/slide1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963" name="Shape 963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universal solvent?</a:t>
            </a:r>
          </a:p>
        </p:txBody>
      </p:sp>
    </p:spTree>
  </p:cSld>
  <p:clrMapOvr>
    <a:masterClrMapping/>
  </p:clrMapOvr>
  <p:transition spd="slow">
    <p:fade/>
  </p:transition>
</p:sld>
</file>

<file path=ppt/slides/slide1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969" name="Shape 96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programming language did Bjarne Stroustrup create?</a:t>
            </a:r>
          </a:p>
        </p:txBody>
      </p:sp>
    </p:spTree>
  </p:cSld>
  <p:clrMapOvr>
    <a:masterClrMapping/>
  </p:clrMapOvr>
  <p:transition spd="slow">
    <p:fade/>
  </p:transition>
</p:sld>
</file>

<file path=ppt/slides/slide1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3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Shape 9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975" name="Shape 97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grep?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9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981" name="Shape 981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The programming language Python is named after what?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5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Shape 9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987" name="Shape 987"/>
          <p:cNvSpPr txBox="1"/>
          <p:nvPr/>
        </p:nvSpPr>
        <p:spPr>
          <a:xfrm>
            <a:off x="608525" y="11032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current version of DirectX?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2</a:t>
            </a:r>
          </a:p>
        </p:txBody>
      </p:sp>
      <p:sp>
        <p:nvSpPr>
          <p:cNvPr id="130" name="Shape 13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Television and Movies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Shape 9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993" name="Shape 993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At what degree is Celsius the same as Fahrenheit?</a:t>
            </a:r>
          </a:p>
        </p:txBody>
      </p:sp>
    </p:spTree>
  </p:cSld>
  <p:clrMapOvr>
    <a:masterClrMapping/>
  </p:clrMapOvr>
  <p:transition spd="slow">
    <p:fade/>
  </p:transition>
</p:sld>
</file>

<file path=ppt/slides/slide1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Shape 9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999" name="Shape 99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most recent version of OSX known as?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3" name="Shape 10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" name="Shape 10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005" name="Shape 100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does VLC (From VLC media player) stand for?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9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7</a:t>
            </a:r>
          </a:p>
        </p:txBody>
      </p:sp>
      <p:sp>
        <p:nvSpPr>
          <p:cNvPr id="1011" name="Shape 101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Music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5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Shape 10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017" name="Shape 101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Lose Yourself to Dance -         Daft Punk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Shape 10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1023" name="Shape 102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Good Girls - </a:t>
            </a:r>
            <a:br>
              <a:rPr lang="en" sz="3600">
                <a:solidFill>
                  <a:srgbClr val="FF0000"/>
                </a:solidFill>
              </a:rPr>
            </a:br>
            <a:r>
              <a:rPr lang="en" sz="3600">
                <a:solidFill>
                  <a:srgbClr val="FF0000"/>
                </a:solidFill>
              </a:rPr>
              <a:t>5 Seconds of Summer</a:t>
            </a:r>
          </a:p>
        </p:txBody>
      </p:sp>
    </p:spTree>
  </p:cSld>
  <p:clrMapOvr>
    <a:masterClrMapping/>
  </p:clrMapOvr>
  <p:transition spd="slow">
    <p:fade/>
  </p:transition>
</p:sld>
</file>

<file path=ppt/slides/slide1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hape 10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1029" name="Shape 102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Misery Business - Paramore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3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Shape 10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1035" name="Shape 103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No Scrub - TLC</a:t>
            </a:r>
          </a:p>
        </p:txBody>
      </p:sp>
    </p:spTree>
  </p:cSld>
  <p:clrMapOvr>
    <a:masterClrMapping/>
  </p:clrMapOvr>
  <p:transition spd="slow">
    <p:fade/>
  </p:transition>
</p:sld>
</file>

<file path=ppt/slides/slide1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9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Shape 10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1041" name="Shape 104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An Actual Real Song: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That Song </a:t>
            </a:r>
            <a:r>
              <a:rPr lang="en" sz="3000">
                <a:solidFill>
                  <a:schemeClr val="dk1"/>
                </a:solidFill>
              </a:rPr>
              <a:t>AND</a:t>
            </a:r>
            <a:r>
              <a:rPr lang="en" sz="3600">
                <a:solidFill>
                  <a:schemeClr val="dk1"/>
                </a:solidFill>
              </a:rPr>
              <a:t> Artist!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Roundabout - Yes</a:t>
            </a:r>
          </a:p>
        </p:txBody>
      </p:sp>
    </p:spTree>
  </p:cSld>
  <p:clrMapOvr>
    <a:masterClrMapping/>
  </p:clrMapOvr>
  <p:transition spd="slow">
    <p:fade/>
  </p:transition>
</p:sld>
</file>

<file path=ppt/slides/slide1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5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Shape 10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047" name="Shape 104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The Two Towers - Lord of the Rings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Clones were ready by the battle of Geonosis in Attack of the Clones?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Shape 10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053" name="Shape 105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Runescape - Runescape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7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Shape 10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059" name="Shape 105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The Force Awakens - Star Wars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3" name="Shape 1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065" name="Shape 106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Super Star Ultra - Kirby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071" name="Shape 107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Soundtrack Music:</a:t>
            </a:r>
            <a:br>
              <a:rPr lang="en" sz="3600">
                <a:solidFill>
                  <a:schemeClr val="dk1"/>
                </a:solidFill>
              </a:rPr>
            </a:br>
            <a:r>
              <a:rPr lang="en" sz="3600">
                <a:solidFill>
                  <a:schemeClr val="dk1"/>
                </a:solidFill>
              </a:rPr>
              <a:t>Name The Game/Movie AND the Series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Metal Gear Rising: Revengeance - Metal Gear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5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Shape 10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BONUS QUESTION!</a:t>
            </a:r>
          </a:p>
        </p:txBody>
      </p:sp>
      <p:sp>
        <p:nvSpPr>
          <p:cNvPr id="1077" name="Shape 107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Name the song and the 3 things it had been used in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MeGaLoVania - Earthbound, Homestuck and Undertale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1" name="Shape 10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Shape 1082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Dance Off</a:t>
            </a:r>
          </a:p>
        </p:txBody>
      </p:sp>
      <p:sp>
        <p:nvSpPr>
          <p:cNvPr id="1083" name="Shape 1083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Getting Lo’</a:t>
            </a:r>
          </a:p>
        </p:txBody>
      </p:sp>
    </p:spTree>
  </p:cSld>
  <p:clrMapOvr>
    <a:masterClrMapping/>
  </p:clrMapOvr>
  <p:transition spd="slow">
    <p:fade/>
  </p:transition>
</p:sld>
</file>

<file path=ppt/slides/slide1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7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Shape 1088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9</a:t>
            </a:r>
          </a:p>
        </p:txBody>
      </p:sp>
      <p:sp>
        <p:nvSpPr>
          <p:cNvPr id="1089" name="Shape 108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Sports!</a:t>
            </a:r>
          </a:p>
        </p:txBody>
      </p:sp>
    </p:spTree>
  </p:cSld>
  <p:clrMapOvr>
    <a:masterClrMapping/>
  </p:clrMapOvr>
  <p:transition spd="slow">
    <p:fade/>
  </p:transition>
</p:sld>
</file>

<file path=ppt/slides/slide1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3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095" name="Shape 109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rowing, what is the name of the front rower who sets the pace?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9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1101" name="Shape 1101"/>
          <p:cNvSpPr txBox="1"/>
          <p:nvPr/>
        </p:nvSpPr>
        <p:spPr>
          <a:xfrm>
            <a:off x="408425" y="102627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Football (aka Soccer) how many times must a player be shown a yellow card before being sent off?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5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1107" name="Shape 110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The process of sliding the stone down the sheet in curling is known as what?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just got brutally murdered by dogs in the recent episode of Game of Thrones?</a:t>
            </a:r>
          </a:p>
        </p:txBody>
      </p:sp>
    </p:spTree>
  </p:cSld>
  <p:clrMapOvr>
    <a:masterClrMapping/>
  </p:clrMapOvr>
  <p:transition spd="slow">
    <p:fade/>
  </p:transition>
</p:sld>
</file>

<file path=ppt/slides/slide1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1" name="Shape 1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Shape 1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1113" name="Shape 1113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two sporting events start on Boxing Day each year?</a:t>
            </a:r>
          </a:p>
        </p:txBody>
      </p:sp>
    </p:spTree>
  </p:cSld>
  <p:clrMapOvr>
    <a:masterClrMapping/>
  </p:clrMapOvr>
  <p:transition spd="slow">
    <p:fade/>
  </p:transition>
</p:sld>
</file>

<file path=ppt/slides/slide1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7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Shape 11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1119" name="Shape 111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innings comprise a game of Baseball?</a:t>
            </a:r>
          </a:p>
        </p:txBody>
      </p:sp>
    </p:spTree>
  </p:cSld>
  <p:clrMapOvr>
    <a:masterClrMapping/>
  </p:clrMapOvr>
  <p:transition spd="slow">
    <p:fade/>
  </p:transition>
</p:sld>
</file>

<file path=ppt/slides/slide1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3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Shape 11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125" name="Shape 112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Which AFL team has had the most players win a brownlow medal?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Bonus Point! </a:t>
            </a:r>
            <a:r>
              <a:rPr lang="en" sz="3000">
                <a:solidFill>
                  <a:schemeClr val="dk1"/>
                </a:solidFill>
              </a:rPr>
              <a:t>What is the most Brownlow Medals won by a player?</a:t>
            </a:r>
          </a:p>
        </p:txBody>
      </p:sp>
    </p:spTree>
  </p:cSld>
  <p:clrMapOvr>
    <a:masterClrMapping/>
  </p:clrMapOvr>
  <p:transition spd="slow">
    <p:fade/>
  </p:transition>
</p:sld>
</file>

<file path=ppt/slides/slide1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9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Shape 11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131" name="Shape 1131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Which country will host the 2018 Winter Olympics?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5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137" name="Shape 113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While kayaking, why would you “feather” your paddle?</a:t>
            </a:r>
            <a:r>
              <a:rPr lang="en" sz="3600"/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1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143" name="Shape 114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name of the most common technique for high jump?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7" name="Shape 1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Shape 11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149" name="Shape 114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batting average of Sir Donald Bradman?</a:t>
            </a:r>
          </a:p>
        </p:txBody>
      </p:sp>
    </p:spTree>
  </p:cSld>
  <p:clrMapOvr>
    <a:masterClrMapping/>
  </p:clrMapOvr>
  <p:transition spd="slow">
    <p:fade/>
  </p:transition>
</p:sld>
</file>

<file path=ppt/slides/slide1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Shape 1154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8</a:t>
            </a:r>
          </a:p>
        </p:txBody>
      </p:sp>
      <p:sp>
        <p:nvSpPr>
          <p:cNvPr id="1155" name="Shape 1155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Computers, Programming</a:t>
            </a:r>
            <a:br>
              <a:rPr lang="en"/>
            </a:br>
            <a:r>
              <a:rPr lang="en"/>
              <a:t>and Technology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9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Shape 11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161" name="Shape 1161"/>
          <p:cNvSpPr txBox="1"/>
          <p:nvPr/>
        </p:nvSpPr>
        <p:spPr>
          <a:xfrm>
            <a:off x="593150" y="1095550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colour given by the hexadecimal code #FF0000?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Red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1167" name="Shape 116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What does MASER stand for?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0000"/>
                </a:solidFill>
              </a:rPr>
              <a:t>Microwave Amplification by Stimulated Emission of Radiation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Bonus Point! </a:t>
            </a:r>
            <a:r>
              <a:rPr lang="en" sz="3000"/>
              <a:t>What are masers commonly used for?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0000"/>
                </a:solidFill>
              </a:rPr>
              <a:t>Atomic clocks and radio telescopes</a:t>
            </a: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Neon Genesis Evangelion, what Evangelion does Shinji pilot?</a:t>
            </a:r>
          </a:p>
        </p:txBody>
      </p:sp>
    </p:spTree>
  </p:cSld>
  <p:clrMapOvr>
    <a:masterClrMapping/>
  </p:clrMapOvr>
  <p:transition spd="slow">
    <p:fade/>
  </p:transition>
</p:sld>
</file>

<file path=ppt/slides/slide1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1173" name="Shape 117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universal solvent?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Water</a:t>
            </a:r>
          </a:p>
        </p:txBody>
      </p:sp>
    </p:spTree>
  </p:cSld>
  <p:clrMapOvr>
    <a:masterClrMapping/>
  </p:clrMapOvr>
  <p:transition spd="slow">
    <p:fade/>
  </p:transition>
</p:sld>
</file>

<file path=ppt/slides/slide1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Shape 1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1179" name="Shape 117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programming language did Bjarne Stroustrup create?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C++</a:t>
            </a:r>
          </a:p>
        </p:txBody>
      </p:sp>
    </p:spTree>
  </p:cSld>
  <p:clrMapOvr>
    <a:masterClrMapping/>
  </p:clrMapOvr>
  <p:transition spd="slow">
    <p:fade/>
  </p:transition>
</p:sld>
</file>

<file path=ppt/slides/slide1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Shape 1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1185" name="Shape 118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grep?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A command line text search utility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9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Shape 1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191" name="Shape 119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The programming language Python is named after what?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Monty Python’s Flying Circus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5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197" name="Shape 1197"/>
          <p:cNvSpPr txBox="1"/>
          <p:nvPr/>
        </p:nvSpPr>
        <p:spPr>
          <a:xfrm>
            <a:off x="608525" y="11032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current version of DirectX?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12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Shape 1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203" name="Shape 120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At what degree is Celsius the same as Fahrenheit?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-40 degrees</a:t>
            </a:r>
          </a:p>
        </p:txBody>
      </p:sp>
    </p:spTree>
  </p:cSld>
  <p:clrMapOvr>
    <a:masterClrMapping/>
  </p:clrMapOvr>
  <p:transition spd="slow">
    <p:fade/>
  </p:transition>
</p:sld>
</file>

<file path=ppt/slides/slide1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7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209" name="Shape 120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most recent version of OSX known as?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El Capitan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3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Shape 1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215" name="Shape 121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does VLC (From VLC media player) stand for?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VideoLAN Client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1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9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Shape 122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10</a:t>
            </a:r>
          </a:p>
        </p:txBody>
      </p:sp>
      <p:sp>
        <p:nvSpPr>
          <p:cNvPr id="1221" name="Shape 122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 who delivers us from evil… </a:t>
            </a:r>
            <a:br>
              <a:rPr lang="en"/>
            </a:br>
            <a:r>
              <a:rPr lang="en"/>
              <a:t>Donald Trump</a:t>
            </a:r>
            <a:br>
              <a:rPr lang="en"/>
            </a:br>
            <a:r>
              <a:rPr lang="en"/>
              <a:t>(The Trump Round)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5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" name="Shape 12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227" name="Shape 122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was the birth name of Donald Trump’s grandfather, Frederick Trump?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subTitle"/>
          </p:nvPr>
        </p:nvSpPr>
        <p:spPr>
          <a:xfrm>
            <a:off x="778225" y="44137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Brought to you by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3700" y="3327300"/>
            <a:ext cx="1524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2225" y="1459100"/>
            <a:ext cx="1439550" cy="143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62675" y="3131562"/>
            <a:ext cx="2493899" cy="191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38150" y="1427362"/>
            <a:ext cx="1439550" cy="143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8231" y="3565437"/>
            <a:ext cx="2540036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/>
          <p:nvPr/>
        </p:nvSpPr>
        <p:spPr>
          <a:xfrm>
            <a:off x="315225" y="2047950"/>
            <a:ext cx="3537000" cy="10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And all other generous personal donations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Which of the 5 movies in the Shrek franchise grossed the lowest amount at the box office?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1" name="Shape 1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Shape 12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1233" name="Shape 123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is the most recent candidate to withdraw from the Republican primary race?</a:t>
            </a:r>
          </a:p>
        </p:txBody>
      </p:sp>
    </p:spTree>
  </p:cSld>
  <p:clrMapOvr>
    <a:masterClrMapping/>
  </p:clrMapOvr>
  <p:transition spd="slow">
    <p:fade/>
  </p:transition>
</p:sld>
</file>

<file path=ppt/slides/slide2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Shape 12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1239" name="Shape 123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seasons of The Apprentice and The Celebrity Apprentice have been hosted by Donald Trump?</a:t>
            </a:r>
          </a:p>
        </p:txBody>
      </p:sp>
    </p:spTree>
  </p:cSld>
  <p:clrMapOvr>
    <a:masterClrMapping/>
  </p:clrMapOvr>
  <p:transition spd="slow">
    <p:fade/>
  </p:transition>
</p:sld>
</file>

<file path=ppt/slides/slide2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3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Shape 12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1245" name="Shape 124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According to Donald Trump, what are the two places blood is coming out of Fox News host Megyn Kelly?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0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Shape 12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1251" name="Shape 1251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name of a Trump Fragrance?</a:t>
            </a:r>
          </a:p>
        </p:txBody>
      </p:sp>
    </p:spTree>
  </p:cSld>
  <p:clrMapOvr>
    <a:masterClrMapping/>
  </p:clrMapOvr>
  <p:transition spd="slow">
    <p:fade/>
  </p:transition>
</p:sld>
</file>

<file path=ppt/slides/slide20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5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Shape 12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257" name="Shape 125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Donald Trump’s nickname for Hillary Clinton?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0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1" name="Shape 1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Shape 12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263" name="Shape 1263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Trump owned businesses have filed for bankruptcy?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0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7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Shape 12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269" name="Shape 1269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states has Donald Trump won in the Republican primary?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0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Shape 12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275" name="Shape 127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played Donald Trump in the Funny or Die parody film Donald Trump’s The Art of the Deal: The Movie? </a:t>
            </a:r>
          </a:p>
        </p:txBody>
      </p:sp>
    </p:spTree>
  </p:cSld>
  <p:clrMapOvr>
    <a:masterClrMapping/>
  </p:clrMapOvr>
  <p:transition spd="slow">
    <p:fade/>
  </p:transition>
</p:sld>
</file>

<file path=ppt/slides/slide20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9" name="Shape 1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Shape 128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281" name="Shape 1281"/>
          <p:cNvSpPr txBox="1"/>
          <p:nvPr/>
        </p:nvSpPr>
        <p:spPr>
          <a:xfrm>
            <a:off x="639325" y="11417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How tall has Donald Trump stated his wall on the border of Mexico will be?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3000">
                <a:solidFill>
                  <a:schemeClr val="dk1"/>
                </a:solidFill>
              </a:rPr>
              <a:t>30 ft				e. 50 ft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3000">
                <a:solidFill>
                  <a:schemeClr val="dk1"/>
                </a:solidFill>
              </a:rPr>
              <a:t>35 ft				 f. 80ft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3000">
                <a:solidFill>
                  <a:schemeClr val="dk1"/>
                </a:solidFill>
              </a:rPr>
              <a:t>40 ft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3000">
                <a:solidFill>
                  <a:schemeClr val="dk1"/>
                </a:solidFill>
              </a:rPr>
              <a:t>45 ft</a:t>
            </a:r>
          </a:p>
        </p:txBody>
      </p:sp>
    </p:spTree>
  </p:cSld>
  <p:clrMapOvr>
    <a:masterClrMapping/>
  </p:clrMapOvr>
  <p:transition spd="slow">
    <p:fade/>
  </p:transition>
</p:sld>
</file>

<file path=ppt/slides/slide20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5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Shape 1286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9</a:t>
            </a:r>
          </a:p>
        </p:txBody>
      </p:sp>
      <p:sp>
        <p:nvSpPr>
          <p:cNvPr id="1287" name="Shape 1287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Sports!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was the name of the primary antagonist in Captain America: Civil War?</a:t>
            </a:r>
          </a:p>
        </p:txBody>
      </p:sp>
    </p:spTree>
  </p:cSld>
  <p:clrMapOvr>
    <a:masterClrMapping/>
  </p:clrMapOvr>
  <p:transition spd="slow">
    <p:fade/>
  </p:transition>
</p:sld>
</file>

<file path=ppt/slides/slide2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1" name="Shape 1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Shape 129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293" name="Shape 129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rowing, what is the name of the front rower who sets the pace?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The Stroke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7" name="Shape 1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" name="Shape 12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1299" name="Shape 1299"/>
          <p:cNvSpPr txBox="1"/>
          <p:nvPr/>
        </p:nvSpPr>
        <p:spPr>
          <a:xfrm>
            <a:off x="408425" y="102627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Football (aka Soccer) how many times must a player be shown a yellow card before being sent off?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 spd="slow">
    <p:fade/>
  </p:transition>
</p:sld>
</file>

<file path=ppt/slides/slide2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3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Shape 130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1305" name="Shape 130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The process of sliding the stone down the sheet in curling is known as what?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The Delivery</a:t>
            </a:r>
          </a:p>
        </p:txBody>
      </p:sp>
    </p:spTree>
  </p:cSld>
  <p:clrMapOvr>
    <a:masterClrMapping/>
  </p:clrMapOvr>
  <p:transition spd="slow">
    <p:fade/>
  </p:transition>
</p:sld>
</file>

<file path=ppt/slides/slide2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9" name="Shape 1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Shape 13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1311" name="Shape 131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two sporting events start on Boxing Day each year?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The Sydney to Hobart yacht race and the Boxing Day Test (cricket)</a:t>
            </a:r>
          </a:p>
        </p:txBody>
      </p:sp>
    </p:spTree>
  </p:cSld>
  <p:clrMapOvr>
    <a:masterClrMapping/>
  </p:clrMapOvr>
  <p:transition spd="slow">
    <p:fade/>
  </p:transition>
</p:sld>
</file>

<file path=ppt/slides/slide2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5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" name="Shape 13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1317" name="Shape 131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innings comprise a game of Baseball?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9</a:t>
            </a:r>
          </a:p>
        </p:txBody>
      </p:sp>
    </p:spTree>
  </p:cSld>
  <p:clrMapOvr>
    <a:masterClrMapping/>
  </p:clrMapOvr>
  <p:transition spd="slow">
    <p:fade/>
  </p:transition>
</p:sld>
</file>

<file path=ppt/slides/slide2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" name="Shape 13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323" name="Shape 132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Which AFL team has had the most players win a brownlow medal?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Sydney Swans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FF"/>
                </a:solidFill>
              </a:rPr>
              <a:t>Bonus Point! </a:t>
            </a:r>
            <a:r>
              <a:rPr lang="en" sz="3000">
                <a:solidFill>
                  <a:schemeClr val="dk1"/>
                </a:solidFill>
              </a:rPr>
              <a:t>What is the most Brownlow Medals won by a player?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ransition spd="slow">
    <p:fade/>
  </p:transition>
</p:sld>
</file>

<file path=ppt/slides/slide2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7" name="Shape 1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" name="Shape 13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329" name="Shape 132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Which country will host the 2018 Winter Olympics?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South Korea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3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Shape 13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335" name="Shape 133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While kayaking, why would you “feather” your paddle?</a:t>
            </a:r>
            <a:r>
              <a:rPr lang="en" sz="36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To reduce wind resistance</a:t>
            </a:r>
          </a:p>
        </p:txBody>
      </p:sp>
    </p:spTree>
  </p:cSld>
  <p:clrMapOvr>
    <a:masterClrMapping/>
  </p:clrMapOvr>
  <p:transition spd="slow">
    <p:fade/>
  </p:transition>
</p:sld>
</file>

<file path=ppt/slides/slide2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9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Shape 13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341" name="Shape 134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name of the most common technique for high jump?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The Frosby Flop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5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Shape 13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347" name="Shape 134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batting average of Sir Donald Bradman?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99.94</a:t>
            </a:r>
            <a:br>
              <a:rPr lang="en" sz="3600">
                <a:solidFill>
                  <a:srgbClr val="FF0000"/>
                </a:solidFill>
              </a:rPr>
            </a:br>
            <a:br>
              <a:rPr lang="en" sz="3600">
                <a:solidFill>
                  <a:srgbClr val="FF0000"/>
                </a:solidFill>
              </a:rPr>
            </a:br>
            <a:r>
              <a:rPr lang="en" sz="2400">
                <a:solidFill>
                  <a:schemeClr val="hlink"/>
                </a:solidFill>
              </a:rPr>
              <a:t>[We’re going to keep asking this every year until </a:t>
            </a:r>
            <a:r>
              <a:rPr i="1" lang="en" sz="2400">
                <a:solidFill>
                  <a:schemeClr val="hlink"/>
                </a:solidFill>
              </a:rPr>
              <a:t>everyone</a:t>
            </a:r>
            <a:r>
              <a:rPr lang="en" sz="2400">
                <a:solidFill>
                  <a:schemeClr val="hlink"/>
                </a:solidFill>
              </a:rPr>
              <a:t> gets it right]</a:t>
            </a:r>
          </a:p>
        </p:txBody>
      </p:sp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585450" y="1118625"/>
            <a:ext cx="7326599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major injury did Carl sustain in the most recent season of The Walking Dead?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Shape 1352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10</a:t>
            </a:r>
          </a:p>
        </p:txBody>
      </p:sp>
      <p:sp>
        <p:nvSpPr>
          <p:cNvPr id="1353" name="Shape 1353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Trump Round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7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Shape 13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359" name="Shape 135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was the birth name of Donald Trump’s grandfather, Frederick Trump?</a:t>
            </a:r>
            <a:br>
              <a:rPr lang="en" sz="3600"/>
            </a:b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Friederich Trumpf</a:t>
            </a:r>
          </a:p>
        </p:txBody>
      </p:sp>
    </p:spTree>
  </p:cSld>
  <p:clrMapOvr>
    <a:masterClrMapping/>
  </p:clrMapOvr>
  <p:transition spd="slow">
    <p:fade/>
  </p:transition>
</p:sld>
</file>

<file path=ppt/slides/slide2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3" name="Shape 1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Shape 13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1365" name="Shape 136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is the most recent candidate to withdraw from the Republican primary race?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John Kasich</a:t>
            </a:r>
          </a:p>
        </p:txBody>
      </p:sp>
    </p:spTree>
  </p:cSld>
  <p:clrMapOvr>
    <a:masterClrMapping/>
  </p:clrMapOvr>
  <p:transition spd="slow">
    <p:fade/>
  </p:transition>
</p:sld>
</file>

<file path=ppt/slides/slide2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9" name="Shape 1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Shape 13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1371" name="Shape 137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seasons of The Apprentice and The Celebrity Apprentice have been hosted by Donald Trump?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14</a:t>
            </a:r>
          </a:p>
        </p:txBody>
      </p:sp>
    </p:spTree>
  </p:cSld>
  <p:clrMapOvr>
    <a:masterClrMapping/>
  </p:clrMapOvr>
  <p:transition spd="slow">
    <p:fade/>
  </p:transition>
</p:sld>
</file>

<file path=ppt/slides/slide2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5" name="Shape 1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Shape 13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1377" name="Shape 137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According to Donald Trump, what are the two places blood is coming out of Fox News host Megyn Kelly?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Her eyes and her “wherever”</a:t>
            </a:r>
          </a:p>
        </p:txBody>
      </p:sp>
    </p:spTree>
  </p:cSld>
  <p:clrMapOvr>
    <a:masterClrMapping/>
  </p:clrMapOvr>
  <p:transition spd="slow">
    <p:fade/>
  </p:transition>
</p:sld>
</file>

<file path=ppt/slides/slide2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1" name="Shape 1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Shape 13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1383" name="Shape 1383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name of a Trump Fragrance?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Empire or Success</a:t>
            </a:r>
          </a:p>
        </p:txBody>
      </p:sp>
    </p:spTree>
  </p:cSld>
  <p:clrMapOvr>
    <a:masterClrMapping/>
  </p:clrMapOvr>
  <p:transition spd="slow">
    <p:fade/>
  </p:transition>
</p:sld>
</file>

<file path=ppt/slides/slide2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7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Shape 13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1389" name="Shape 1389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Donald Trump’s nickname for Hillary Clinton?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Crooked Hillary</a:t>
            </a:r>
          </a:p>
        </p:txBody>
      </p:sp>
    </p:spTree>
  </p:cSld>
  <p:clrMapOvr>
    <a:masterClrMapping/>
  </p:clrMapOvr>
  <p:transition spd="slow">
    <p:fade/>
  </p:transition>
</p:sld>
</file>

<file path=ppt/slides/slide2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Shape 13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395" name="Shape 1395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Trump owned businesses have filed for bankruptcy?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 spd="slow">
    <p:fade/>
  </p:transition>
</p:sld>
</file>

<file path=ppt/slides/slide2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9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Shape 14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401" name="Shape 1401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states has Donald Trump won in the Republican primary?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28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5" name="Shape 1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" name="Shape 14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407" name="Shape 1407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played Donald Trump in the Funny or Die parody film Donald Trump’s The Art of the Deal: The Movie?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Johnny Depp</a:t>
            </a:r>
          </a:p>
        </p:txBody>
      </p:sp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highest grossing Australian movie?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</a:t>
            </a:r>
            <a:r>
              <a:rPr lang="en" sz="3600">
                <a:solidFill>
                  <a:srgbClr val="FF0000"/>
                </a:solidFill>
              </a:rPr>
              <a:t> </a:t>
            </a:r>
            <a:r>
              <a:rPr lang="en" sz="3600"/>
              <a:t>What is the 3rd highest?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1" name="Shape 1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" name="Shape 14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413" name="Shape 1413"/>
          <p:cNvSpPr txBox="1"/>
          <p:nvPr/>
        </p:nvSpPr>
        <p:spPr>
          <a:xfrm>
            <a:off x="639325" y="11417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How tall has Donald Trump stated his wall on the border of Mexico will be?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SzPct val="100000"/>
              <a:buAutoNum type="alphaLcPeriod"/>
            </a:pPr>
            <a:r>
              <a:rPr lang="en" sz="3000">
                <a:solidFill>
                  <a:srgbClr val="FF0000"/>
                </a:solidFill>
              </a:rPr>
              <a:t>30 ft				e. 50 ft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SzPct val="100000"/>
              <a:buAutoNum type="alphaLcPeriod"/>
            </a:pPr>
            <a:r>
              <a:rPr lang="en" sz="3000">
                <a:solidFill>
                  <a:srgbClr val="FF0000"/>
                </a:solidFill>
              </a:rPr>
              <a:t>35 ft				 f. 80ft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SzPct val="100000"/>
              <a:buAutoNum type="alphaLcPeriod"/>
            </a:pPr>
            <a:r>
              <a:rPr lang="en" sz="3000">
                <a:solidFill>
                  <a:srgbClr val="FF0000"/>
                </a:solidFill>
              </a:rPr>
              <a:t>40 ft</a:t>
            </a:r>
          </a:p>
          <a:p>
            <a:pPr indent="-419100" lvl="1" marL="914400" rtl="0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SzPct val="100000"/>
              <a:buAutoNum type="alphaLcPeriod"/>
            </a:pPr>
            <a:r>
              <a:rPr lang="en" sz="3000">
                <a:solidFill>
                  <a:srgbClr val="FF0000"/>
                </a:solidFill>
              </a:rPr>
              <a:t>45 ft			</a:t>
            </a:r>
            <a:r>
              <a:rPr lang="en" sz="3000">
                <a:solidFill>
                  <a:srgbClr val="0000FF"/>
                </a:solidFill>
              </a:rPr>
              <a:t>Bonus Point! </a:t>
            </a:r>
            <a:r>
              <a:rPr lang="en" sz="3000">
                <a:solidFill>
                  <a:srgbClr val="FF0000"/>
                </a:solidFill>
              </a:rPr>
              <a:t>All of them</a:t>
            </a:r>
          </a:p>
        </p:txBody>
      </p:sp>
    </p:spTree>
  </p:cSld>
  <p:clrMapOvr>
    <a:masterClrMapping/>
  </p:clrMapOvr>
  <p:transition spd="slow">
    <p:fade/>
  </p:transition>
</p:sld>
</file>

<file path=ppt/slides/slide2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7" name="Shape 1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Shape 1418"/>
          <p:cNvSpPr txBox="1"/>
          <p:nvPr>
            <p:ph idx="1" type="subTitle"/>
          </p:nvPr>
        </p:nvSpPr>
        <p:spPr>
          <a:xfrm>
            <a:off x="778225" y="441378"/>
            <a:ext cx="7772400" cy="78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We’d like to thank our sponsors again</a:t>
            </a:r>
          </a:p>
        </p:txBody>
      </p:sp>
      <p:pic>
        <p:nvPicPr>
          <p:cNvPr id="1419" name="Shape 14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3700" y="3327300"/>
            <a:ext cx="1524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0" name="Shape 14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2225" y="1459100"/>
            <a:ext cx="1439550" cy="143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1" name="Shape 14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62675" y="3131562"/>
            <a:ext cx="2493899" cy="191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2" name="Shape 14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38150" y="1427362"/>
            <a:ext cx="1439550" cy="143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3" name="Shape 14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8231" y="3565437"/>
            <a:ext cx="2540036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4" name="Shape 1424"/>
          <p:cNvSpPr txBox="1"/>
          <p:nvPr/>
        </p:nvSpPr>
        <p:spPr>
          <a:xfrm>
            <a:off x="315225" y="2047950"/>
            <a:ext cx="3537000" cy="10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And all other generous personal donations</a:t>
            </a:r>
          </a:p>
        </p:txBody>
      </p:sp>
    </p:spTree>
  </p:cSld>
  <p:clrMapOvr>
    <a:masterClrMapping/>
  </p:clrMapOvr>
  <p:transition spd="slow">
    <p:fade/>
  </p:transition>
</p:sld>
</file>

<file path=ppt/slides/slide2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Shape 1429"/>
          <p:cNvSpPr txBox="1"/>
          <p:nvPr>
            <p:ph type="title"/>
          </p:nvPr>
        </p:nvSpPr>
        <p:spPr>
          <a:xfrm>
            <a:off x="457200" y="2905553"/>
            <a:ext cx="8229600" cy="8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That’s All Folks!</a:t>
            </a:r>
            <a:br>
              <a:rPr lang="en" sz="4800"/>
            </a:br>
            <a:br>
              <a:rPr lang="en" sz="4800"/>
            </a:br>
            <a:r>
              <a:rPr lang="en" sz="2400"/>
              <a:t>Please clap...</a:t>
            </a:r>
          </a:p>
        </p:txBody>
      </p:sp>
    </p:spTree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name of the of the female protagonist of Zootopia?</a:t>
            </a:r>
          </a:p>
        </p:txBody>
      </p:sp>
    </p:spTree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colour is Jasmine’s hair in Deltora Quest the Anime?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According to Monty Python and the Holy Grail, how would one confirm the identity of a witch?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Break 1: Heads AND Tails</a:t>
            </a:r>
          </a:p>
        </p:txBody>
      </p:sp>
      <p:sp>
        <p:nvSpPr>
          <p:cNvPr id="196" name="Shape 196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3</a:t>
            </a:r>
          </a:p>
        </p:txBody>
      </p:sp>
      <p:sp>
        <p:nvSpPr>
          <p:cNvPr id="202" name="Shape 202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Literature</a:t>
            </a:r>
            <a:br>
              <a:rPr lang="en"/>
            </a:br>
            <a:r>
              <a:rPr lang="en"/>
              <a:t>(Ideally of the SciFi or Fantasy Kind)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585450" y="1118625"/>
            <a:ext cx="7302899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Brandon Sanderson’s cosmere setting, who is the only character to appear in nearly every book series?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This is an 18+ Event, Drink Responsibly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The Judge’s are all seeing and all knowing</a:t>
            </a:r>
          </a:p>
          <a:p>
            <a:pPr indent="-406400" lvl="0" marL="457200" rtl="0">
              <a:spcBef>
                <a:spcPts val="0"/>
              </a:spcBef>
              <a:buSzPct val="100000"/>
              <a:buChar char="-"/>
            </a:pPr>
            <a:r>
              <a:rPr lang="en" sz="2800"/>
              <a:t>Don’t use your phone (keep it in the bag provided)</a:t>
            </a:r>
          </a:p>
          <a:p>
            <a:pPr indent="-406400" lvl="0" marL="457200" rtl="0">
              <a:spcBef>
                <a:spcPts val="0"/>
              </a:spcBef>
              <a:buSzPct val="100000"/>
              <a:buChar char="-"/>
            </a:pPr>
            <a:r>
              <a:rPr lang="en" sz="2800"/>
              <a:t>Judges giveth points and Judges may also taketh away </a:t>
            </a:r>
            <a:r>
              <a:rPr i="1" lang="en" sz="2800"/>
              <a:t>FOR NO REASON.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/>
              <a:t>Bribes are not just allowed, they are encouraged</a:t>
            </a:r>
          </a:p>
        </p:txBody>
      </p:sp>
    </p:spTree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species is attributed to the 3rd worst poetry in the galaxy in Douglas Adam’s series?</a:t>
            </a:r>
          </a:p>
        </p:txBody>
      </p:sp>
    </p:spTree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wrote Moby Dick?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By what name do the elves call Gandalf?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Willy Wonka &amp; the Chocolate Factory, what item did Charlie and Grandpa Joe steal that got them in trouble?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identity of Lady Stoneheart in A Song of Ice and Fire?</a:t>
            </a:r>
          </a:p>
        </p:txBody>
      </p:sp>
    </p:spTree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books did Isaac Asimov write in the Foundation series?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In Dune, what is the formal name of the drug that </a:t>
            </a:r>
            <a:r>
              <a:rPr lang="en" sz="3600">
                <a:highlight>
                  <a:srgbClr val="FFFFFF"/>
                </a:highlight>
              </a:rPr>
              <a:t>gives the user a longer </a:t>
            </a:r>
            <a:r>
              <a:rPr lang="en" sz="3600">
                <a:highlight>
                  <a:srgbClr val="FFFFFF"/>
                </a:highlight>
                <a:hlinkClick r:id="rId3"/>
              </a:rPr>
              <a:t>life span</a:t>
            </a:r>
            <a:r>
              <a:rPr lang="en" sz="3600">
                <a:highlight>
                  <a:srgbClr val="FFFFFF"/>
                </a:highlight>
              </a:rPr>
              <a:t>, greater vitality, and heightened </a:t>
            </a:r>
            <a:r>
              <a:rPr lang="en" sz="3600">
                <a:highlight>
                  <a:srgbClr val="FFFFFF"/>
                </a:highlight>
                <a:hlinkClick r:id="rId4"/>
              </a:rPr>
              <a:t>awareness</a:t>
            </a:r>
            <a:r>
              <a:rPr lang="en" sz="3600"/>
              <a:t>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Marvel comics, who kills Captain America?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Deltora Quest, name a character who is an Ol.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 </a:t>
            </a:r>
            <a:r>
              <a:rPr lang="en" sz="3600">
                <a:solidFill>
                  <a:schemeClr val="dk1"/>
                </a:solidFill>
              </a:rPr>
              <a:t>What is the difference between a grade 2 and grade 3 Ol?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1</a:t>
            </a:r>
          </a:p>
        </p:txBody>
      </p:sp>
      <p:sp>
        <p:nvSpPr>
          <p:cNvPr id="268" name="Shape 268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General Knowledge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Rounds worth 11 points each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10 Questions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1 Bonus Point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the 3rd most popular beverage in the world?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Beer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Where is the highest point in Australia?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Mt. Kosciuszko</a:t>
            </a:r>
          </a:p>
        </p:txBody>
      </p:sp>
    </p:spTree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A group of apes is collective known as a what?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Troop</a:t>
            </a:r>
          </a:p>
        </p:txBody>
      </p:sp>
    </p:spTree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Which Australian company is the largest surf ware manufacturer?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Quicksilver</a:t>
            </a:r>
          </a:p>
        </p:txBody>
      </p:sp>
    </p:spTree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a “tandoor”?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An oven</a:t>
            </a:r>
          </a:p>
        </p:txBody>
      </p:sp>
    </p:spTree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the currency of Switzerland?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Franks</a:t>
            </a:r>
          </a:p>
        </p:txBody>
      </p:sp>
    </p:spTree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In which U.S. state would you find Mt. Rushmore?</a:t>
            </a:r>
            <a:br>
              <a:rPr lang="en" sz="3600"/>
            </a:br>
            <a:r>
              <a:rPr lang="en" sz="3600">
                <a:solidFill>
                  <a:srgbClr val="FF0000"/>
                </a:solidFill>
              </a:rPr>
              <a:t>South Dakota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</a:t>
            </a:r>
            <a:r>
              <a:rPr lang="en" sz="3600">
                <a:solidFill>
                  <a:srgbClr val="FF0000"/>
                </a:solidFill>
              </a:rPr>
              <a:t> </a:t>
            </a:r>
            <a:r>
              <a:rPr lang="en" sz="3600"/>
              <a:t>Whose faces are on Mt. Rushmore?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George Washington, Thomas Jefferson, Theodore Roosevelt, Abraham Lincoln</a:t>
            </a:r>
          </a:p>
        </p:txBody>
      </p:sp>
    </p:spTree>
  </p:cSld>
  <p:clrMapOvr>
    <a:masterClrMapping/>
  </p:clrMapOvr>
  <p:transition spd="slow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does the musical term </a:t>
            </a:r>
            <a:r>
              <a:rPr i="1" lang="en" sz="3600"/>
              <a:t>ritenuto</a:t>
            </a:r>
            <a:r>
              <a:rPr lang="en" sz="3600"/>
              <a:t> mean?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Immediately becoming slower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585450" y="9662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What is the capital of Mali?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Timbuktu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How many chambers are in the human heart?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ROUND 1</a:t>
            </a:r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General Knowledge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4</a:t>
            </a:r>
          </a:p>
        </p:txBody>
      </p:sp>
      <p:sp>
        <p:nvSpPr>
          <p:cNvPr id="334" name="Shape 334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Theatre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UWA Panto Soc joins the battle!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When and where is a pantomime traditionally performed?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From the audience’s perspective, which direction is stage left?</a:t>
            </a:r>
          </a:p>
        </p:txBody>
      </p:sp>
    </p:spTree>
  </p:cSld>
  <p:clrMapOvr>
    <a:masterClrMapping/>
  </p:clrMapOvr>
  <p:transition spd="slow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Shakespeare play is the character Ophelia from?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Which play holds the record for the longest continuous run?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 </a:t>
            </a:r>
            <a:r>
              <a:rPr lang="en" sz="3600"/>
              <a:t>What years did the run begin and end?</a:t>
            </a:r>
          </a:p>
        </p:txBody>
      </p:sp>
    </p:spTree>
  </p:cSld>
  <p:clrMapOvr>
    <a:masterClrMapping/>
  </p:clrMapOvr>
  <p:transition spd="slow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Les Mis, what is Jean Valjean’s prisoner number?</a:t>
            </a:r>
          </a:p>
        </p:txBody>
      </p:sp>
    </p:spTree>
  </p:cSld>
  <p:clrMapOvr>
    <a:masterClrMapping/>
  </p:clrMapOvr>
  <p:transition spd="slow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Hamilton musical, what will King George send to remind you of his love?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a cyclorama?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Wicked, why is Elphaba’s skin green?</a:t>
            </a:r>
          </a:p>
        </p:txBody>
      </p:sp>
    </p:spTree>
  </p:cSld>
  <p:clrMapOvr>
    <a:masterClrMapping/>
  </p:clrMapOvr>
  <p:transition spd="slow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musical did comedian Tim Minchin write?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is the 3rd most popular beverage in the world?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Phantom of the Opera, what is the Phantom’s name?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br>
              <a:rPr lang="en"/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Answers: ROUND 2</a:t>
            </a:r>
          </a:p>
        </p:txBody>
      </p:sp>
      <p:sp>
        <p:nvSpPr>
          <p:cNvPr id="400" name="Shape 40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Television and Movies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Clones were ready by the battle of Geonosis in Attack of the Clones?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200,000</a:t>
            </a:r>
          </a:p>
        </p:txBody>
      </p:sp>
    </p:spTree>
  </p:cSld>
  <p:clrMapOvr>
    <a:masterClrMapping/>
  </p:clrMapOvr>
  <p:transition spd="slow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just got brutally murdered by dogs in the recent episode of Game of Thrones?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rgbClr val="FF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Wanda Bolton (and her baby son)</a:t>
            </a:r>
          </a:p>
        </p:txBody>
      </p:sp>
    </p:spTree>
  </p:cSld>
  <p:clrMapOvr>
    <a:masterClrMapping/>
  </p:clrMapOvr>
  <p:transition spd="slow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Neon Genesis Evangelion, what Evangelion does Shinji pilot?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Unit-01</a:t>
            </a:r>
          </a:p>
        </p:txBody>
      </p:sp>
    </p:spTree>
  </p:cSld>
  <p:clrMapOvr>
    <a:masterClrMapping/>
  </p:clrMapOvr>
  <p:transition spd="slow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Which of the 5 movies in the Shrek franchise grossed the lowest amount at the box office?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Shrek (the first one) at $491 million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430" name="Shape 430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was the name of the primary antagonist in Captain America: Civil War?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Baron Zemo</a:t>
            </a:r>
          </a:p>
        </p:txBody>
      </p:sp>
    </p:spTree>
  </p:cSld>
  <p:clrMapOvr>
    <a:masterClrMapping/>
  </p:clrMapOvr>
  <p:transition spd="slow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585450" y="1118625"/>
            <a:ext cx="732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major injury did Carl sustain in the most recent season of The Walking Dead?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Gunshot to the eye</a:t>
            </a:r>
          </a:p>
        </p:txBody>
      </p:sp>
    </p:spTree>
  </p:cSld>
  <p:clrMapOvr>
    <a:masterClrMapping/>
  </p:clrMapOvr>
  <p:transition spd="slow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highest grossing Australian movie?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Mad Max: Fury Road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</a:t>
            </a:r>
            <a:r>
              <a:rPr lang="en" sz="3600">
                <a:solidFill>
                  <a:srgbClr val="FF0000"/>
                </a:solidFill>
              </a:rPr>
              <a:t> </a:t>
            </a:r>
            <a:r>
              <a:rPr lang="en" sz="3600"/>
              <a:t>What is the 3rd highest?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Australia (the Baz Luhrmann one)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name of the of the female protagonist of Zootopia?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Judy Hopps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Where is the highest point in Australia?</a:t>
            </a:r>
          </a:p>
        </p:txBody>
      </p:sp>
    </p:spTree>
  </p:cSld>
  <p:clrMapOvr>
    <a:masterClrMapping/>
  </p:clrMapOvr>
  <p:transition spd="slow"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colour is Jasmine’s hair in Deltora Quest the Anime?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Green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According to Monty Python and the Holy Grail, how would one confirm the identity of a witch?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See if she weighs the same as a duck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5</a:t>
            </a:r>
          </a:p>
        </p:txBody>
      </p:sp>
      <p:sp>
        <p:nvSpPr>
          <p:cNvPr id="466" name="Shape 466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Tabletop Games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In the popular roleplaying game Maid, there is a table for generating your starting weapon. Which of these is NOT a weapon that table?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Fan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Book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Mop</a:t>
            </a:r>
          </a:p>
          <a:p>
            <a:pPr indent="-381000" lvl="1" marL="9144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lphaLcPeriod"/>
            </a:pPr>
            <a:r>
              <a:rPr lang="en" sz="2400">
                <a:solidFill>
                  <a:schemeClr val="dk1"/>
                </a:solidFill>
              </a:rPr>
              <a:t>Frying Pan</a:t>
            </a:r>
          </a:p>
          <a:p>
            <a:pPr lvl="0" rtl="0">
              <a:spcBef>
                <a:spcPts val="0"/>
              </a:spcBef>
              <a:buNone/>
            </a:pP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585450" y="1118625"/>
            <a:ext cx="7302899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13th Age, what is the name of the wizard city of wonders, home of the Archmage?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Sushi Go, how many point will you get for having 2 Sashimi cards?</a:t>
            </a:r>
          </a:p>
        </p:txBody>
      </p:sp>
    </p:spTree>
  </p:cSld>
  <p:clrMapOvr>
    <a:masterClrMapping/>
  </p:clrMapOvr>
  <p:transition spd="slow"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stat unique to Adeptus Evangelion is affected by contact with an A.T. Field or an Angel?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Dead of Winter board game, who is Sparky and what is his power?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x="585450" y="1118625"/>
            <a:ext cx="81012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what fictional kingdom is Legend of the Five Rings set?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Bonus Point! </a:t>
            </a:r>
            <a:r>
              <a:rPr lang="en" sz="3600">
                <a:solidFill>
                  <a:schemeClr val="dk1"/>
                </a:solidFill>
              </a:rPr>
              <a:t>How many Kami initially landed in the mortal realm?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the Oath of the Gatewatch expansion for Magic the Gathering, what is the new basic land called?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 group of apes is collective known as a what?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much is Income Tax in Monopoly?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Warhammer 40k, what do Orks use as currency?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693200" y="106337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Dungeons and Dragons 5th Edition, what do rogues require in order to apply sneak attack damage?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ROUND 3</a:t>
            </a:r>
          </a:p>
        </p:txBody>
      </p:sp>
      <p:sp>
        <p:nvSpPr>
          <p:cNvPr id="532" name="Shape 532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Literature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538" name="Shape 538"/>
          <p:cNvSpPr txBox="1"/>
          <p:nvPr/>
        </p:nvSpPr>
        <p:spPr>
          <a:xfrm>
            <a:off x="585450" y="1118625"/>
            <a:ext cx="73029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Brandon Sanderson’s cosmere setting, who is the only character to appear in nearly every book series?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Hoid (also known as: Wit, Dusk, Cephandrius and Drifter)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species is attributed to the 3rd worst poetry in the galaxy in Douglas Adam’s series?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Vogon</a:t>
            </a:r>
          </a:p>
        </p:txBody>
      </p:sp>
    </p:spTree>
  </p:cSld>
  <p:clrMapOvr>
    <a:masterClrMapping/>
  </p:clrMapOvr>
  <p:transition spd="slow"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550" name="Shape 550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Who wrote Moby Dick?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Herman Melville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By what name do the elves call Gandalf?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Mithrandir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5</a:t>
            </a:r>
          </a:p>
        </p:txBody>
      </p:sp>
      <p:sp>
        <p:nvSpPr>
          <p:cNvPr id="562" name="Shape 562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Willy Wonka &amp; the Chocolate Factory, what item did Charlie and Grandpa Joe steal that got them in trouble?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Fizzy Lifting Drink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6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is the identity of Lady Stoneheart in A Song of Ice and Fire?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Caitlyn Stark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4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Which Australian company is the largest surf ware manufacturer?</a:t>
            </a:r>
          </a:p>
        </p:txBody>
      </p:sp>
    </p:spTree>
  </p:cSld>
  <p:clrMapOvr>
    <a:masterClrMapping/>
  </p:clrMapOvr>
  <p:transition spd="slow"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2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7</a:t>
            </a:r>
          </a:p>
        </p:txBody>
      </p:sp>
      <p:sp>
        <p:nvSpPr>
          <p:cNvPr id="574" name="Shape 574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How many books did Isaac Asimov write in the Foundation series?</a:t>
            </a:r>
            <a:br>
              <a:rPr lang="en" sz="3600"/>
            </a:b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0000"/>
                </a:solidFill>
              </a:rPr>
              <a:t>7</a:t>
            </a:r>
          </a:p>
        </p:txBody>
      </p:sp>
    </p:spTree>
  </p:cSld>
  <p:clrMapOvr>
    <a:masterClrMapping/>
  </p:clrMapOvr>
  <p:transition spd="slow"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8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In Dune, what is the formal name of the drug that </a:t>
            </a:r>
            <a:r>
              <a:rPr lang="en" sz="3600">
                <a:highlight>
                  <a:srgbClr val="FFFFFF"/>
                </a:highlight>
              </a:rPr>
              <a:t>gives the user a longer </a:t>
            </a:r>
            <a:r>
              <a:rPr lang="en" sz="3600">
                <a:highlight>
                  <a:srgbClr val="FFFFFF"/>
                </a:highlight>
                <a:hlinkClick r:id="rId3"/>
              </a:rPr>
              <a:t>life span</a:t>
            </a:r>
            <a:r>
              <a:rPr lang="en" sz="3600">
                <a:highlight>
                  <a:srgbClr val="FFFFFF"/>
                </a:highlight>
              </a:rPr>
              <a:t>, greater vitality, and heightened </a:t>
            </a:r>
            <a:r>
              <a:rPr lang="en" sz="3600">
                <a:highlight>
                  <a:srgbClr val="FFFFFF"/>
                </a:highlight>
                <a:hlinkClick r:id="rId4"/>
              </a:rPr>
              <a:t>awareness</a:t>
            </a:r>
            <a:r>
              <a:rPr lang="en" sz="3600"/>
              <a:t>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Melange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9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Marvel comics, who kills Captain America?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0000"/>
                </a:solidFill>
              </a:rPr>
              <a:t>Crossbones (will also accept Sharon Carter)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10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585450" y="1118625"/>
            <a:ext cx="7056600" cy="3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In Deltora Quest, name a character who is an Ol.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Dain/Prandine/Fallow/Drumm</a:t>
            </a:r>
          </a:p>
          <a:p>
            <a:pPr lvl="0">
              <a:spcBef>
                <a:spcPts val="0"/>
              </a:spcBef>
              <a:buNone/>
            </a:pPr>
            <a:br>
              <a:rPr lang="en" sz="3000"/>
            </a:br>
            <a:r>
              <a:rPr lang="en" sz="3000">
                <a:solidFill>
                  <a:srgbClr val="0000FF"/>
                </a:solidFill>
              </a:rPr>
              <a:t>Bonus Point! </a:t>
            </a:r>
            <a:r>
              <a:rPr lang="en" sz="3000">
                <a:solidFill>
                  <a:schemeClr val="dk1"/>
                </a:solidFill>
              </a:rPr>
              <a:t>What is the difference between a grade 2 and grade 3 Ol?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Grade 3 can take the shape of non-living things</a:t>
            </a:r>
          </a:p>
        </p:txBody>
      </p:sp>
    </p:spTree>
  </p:cSld>
  <p:clrMapOvr>
    <a:masterClrMapping/>
  </p:clrMapOvr>
  <p:transition spd="slow"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 txBox="1"/>
          <p:nvPr>
            <p:ph type="title"/>
          </p:nvPr>
        </p:nvSpPr>
        <p:spPr>
          <a:xfrm>
            <a:off x="457200" y="21430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The Results so far...</a:t>
            </a:r>
          </a:p>
        </p:txBody>
      </p:sp>
    </p:spTree>
  </p:cSld>
  <p:clrMapOvr>
    <a:masterClrMapping/>
  </p:clrMapOvr>
  <p:transition spd="slow"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Shape 602"/>
          <p:cNvSpPr txBox="1"/>
          <p:nvPr>
            <p:ph type="title"/>
          </p:nvPr>
        </p:nvSpPr>
        <p:spPr>
          <a:xfrm>
            <a:off x="457200" y="250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20 Minutes break</a:t>
            </a:r>
          </a:p>
        </p:txBody>
      </p:sp>
      <p:sp>
        <p:nvSpPr>
          <p:cNvPr id="603" name="Shape 603"/>
          <p:cNvSpPr txBox="1"/>
          <p:nvPr/>
        </p:nvSpPr>
        <p:spPr>
          <a:xfrm>
            <a:off x="1330650" y="1585850"/>
            <a:ext cx="6772800" cy="7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/>
              <a:t>Come up front to play the coin toss game!</a:t>
            </a:r>
            <a:br>
              <a:rPr lang="en" sz="2800"/>
            </a:br>
            <a:br>
              <a:rPr lang="en" sz="2800"/>
            </a:br>
            <a:r>
              <a:rPr lang="en" sz="2800"/>
              <a:t>Whoever gets their GOLD coin nearest to the point wins a fabulous prize!</a:t>
            </a:r>
          </a:p>
        </p:txBody>
      </p:sp>
    </p:spTree>
  </p:cSld>
  <p:clrMapOvr>
    <a:masterClrMapping/>
  </p:clrMapOvr>
  <p:transition spd="slow"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ROUND 6</a:t>
            </a:r>
          </a:p>
        </p:txBody>
      </p:sp>
      <p:sp>
        <p:nvSpPr>
          <p:cNvPr id="609" name="Shape 60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Video Games and Internet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League of Legends, what are the three items that make up the Trinity Force?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2</a:t>
            </a:r>
          </a:p>
        </p:txBody>
      </p:sp>
      <p:sp>
        <p:nvSpPr>
          <p:cNvPr id="621" name="Shape 621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In Dota 2, what are the names of the two opposing teams?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 3</a:t>
            </a:r>
          </a:p>
        </p:txBody>
      </p:sp>
      <p:sp>
        <p:nvSpPr>
          <p:cNvPr id="627" name="Shape 627"/>
          <p:cNvSpPr txBox="1"/>
          <p:nvPr/>
        </p:nvSpPr>
        <p:spPr>
          <a:xfrm>
            <a:off x="585450" y="1118625"/>
            <a:ext cx="7056600" cy="352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What does SCP stand for?</a:t>
            </a:r>
            <a:br>
              <a:rPr lang="en" sz="3600"/>
            </a:b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